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6"/>
  </p:notesMasterIdLst>
  <p:sldIdLst>
    <p:sldId id="256" r:id="rId2"/>
    <p:sldId id="258" r:id="rId3"/>
    <p:sldId id="257" r:id="rId4"/>
    <p:sldId id="280" r:id="rId5"/>
    <p:sldId id="260" r:id="rId6"/>
    <p:sldId id="261" r:id="rId7"/>
    <p:sldId id="264" r:id="rId8"/>
    <p:sldId id="263" r:id="rId9"/>
    <p:sldId id="303" r:id="rId10"/>
    <p:sldId id="277" r:id="rId11"/>
    <p:sldId id="304" r:id="rId12"/>
    <p:sldId id="265" r:id="rId13"/>
    <p:sldId id="305" r:id="rId14"/>
    <p:sldId id="266" r:id="rId15"/>
  </p:sldIdLst>
  <p:sldSz cx="9144000" cy="5143500" type="screen16x9"/>
  <p:notesSz cx="6858000" cy="9144000"/>
  <p:embeddedFontLst>
    <p:embeddedFont>
      <p:font typeface="Bahiana" panose="020B0604020202020204" charset="0"/>
      <p:regular r:id="rId17"/>
    </p:embeddedFont>
    <p:embeddedFont>
      <p:font typeface="Barlow" panose="00000500000000000000" pitchFamily="2" charset="0"/>
      <p:regular r:id="rId18"/>
      <p:bold r:id="rId19"/>
      <p:italic r:id="rId20"/>
      <p:boldItalic r:id="rId21"/>
    </p:embeddedFont>
    <p:embeddedFont>
      <p:font typeface="Roboto Slab Light" pitchFamily="2" charset="0"/>
      <p:regular r:id="rId22"/>
      <p:bold r:id="rId23"/>
    </p:embeddedFont>
    <p:embeddedFont>
      <p:font typeface="Squada One" panose="020B060402020202020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1D4040-B80E-4253-98A1-442128D0CC14}">
  <a:tblStyle styleId="{8A1D4040-B80E-4253-98A1-442128D0CC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81019570e5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81019570e5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6bd56c9061_0_2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6bd56c9061_0_2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70c1df8b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70c1df8b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2971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6bd56c9061_0_2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6bd56c9061_0_2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70c1df8b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70c1df8b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14922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6bad27d065_0_2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6bad27d065_0_2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6b20e2230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6b20e2230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6bd56c9061_0_1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6bd56c9061_0_1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70c1df8b9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70c1df8b9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70c1df8b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70c1df8b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70c1df8b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70c1df8b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8244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600" y="0"/>
            <a:ext cx="9138638" cy="5143500"/>
            <a:chOff x="2600" y="0"/>
            <a:chExt cx="9138638" cy="5143500"/>
          </a:xfrm>
        </p:grpSpPr>
        <p:sp>
          <p:nvSpPr>
            <p:cNvPr id="10" name="Google Shape;10;p2"/>
            <p:cNvSpPr/>
            <p:nvPr/>
          </p:nvSpPr>
          <p:spPr>
            <a:xfrm>
              <a:off x="2325975" y="325725"/>
              <a:ext cx="4491900" cy="4491900"/>
            </a:xfrm>
            <a:prstGeom prst="ellipse">
              <a:avLst/>
            </a:pr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2600" y="0"/>
              <a:ext cx="9138638" cy="5143500"/>
              <a:chOff x="0" y="0"/>
              <a:chExt cx="9138638" cy="5143500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5744400" y="253205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0" y="0"/>
                <a:ext cx="4590109" cy="2185646"/>
              </a:xfrm>
              <a:custGeom>
                <a:avLst/>
                <a:gdLst/>
                <a:ahLst/>
                <a:cxnLst/>
                <a:rect l="l" t="t" r="r" b="b"/>
                <a:pathLst>
                  <a:path w="147426" h="70199" extrusionOk="0">
                    <a:moveTo>
                      <a:pt x="10785" y="1"/>
                    </a:moveTo>
                    <a:lnTo>
                      <a:pt x="1" y="12836"/>
                    </a:lnTo>
                    <a:lnTo>
                      <a:pt x="1" y="46342"/>
                    </a:lnTo>
                    <a:lnTo>
                      <a:pt x="133677" y="70027"/>
                    </a:lnTo>
                    <a:cubicBezTo>
                      <a:pt x="134325" y="70141"/>
                      <a:pt x="134974" y="70198"/>
                      <a:pt x="135619" y="70198"/>
                    </a:cubicBezTo>
                    <a:cubicBezTo>
                      <a:pt x="136144" y="70198"/>
                      <a:pt x="136671" y="70159"/>
                      <a:pt x="137192" y="70084"/>
                    </a:cubicBezTo>
                    <a:cubicBezTo>
                      <a:pt x="139859" y="69705"/>
                      <a:pt x="142342" y="68359"/>
                      <a:pt x="144128" y="66232"/>
                    </a:cubicBezTo>
                    <a:cubicBezTo>
                      <a:pt x="146687" y="63190"/>
                      <a:pt x="147426" y="59020"/>
                      <a:pt x="146071" y="55287"/>
                    </a:cubicBezTo>
                    <a:lnTo>
                      <a:pt x="125996" y="1"/>
                    </a:lnTo>
                    <a:lnTo>
                      <a:pt x="102340" y="1"/>
                    </a:lnTo>
                    <a:lnTo>
                      <a:pt x="118596" y="44769"/>
                    </a:lnTo>
                    <a:lnTo>
                      <a:pt x="17289" y="26822"/>
                    </a:lnTo>
                    <a:lnTo>
                      <a:pt x="39832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10800000">
                <a:off x="8357563" y="268825"/>
                <a:ext cx="781075" cy="995825"/>
              </a:xfrm>
              <a:custGeom>
                <a:avLst/>
                <a:gdLst/>
                <a:ahLst/>
                <a:cxnLst/>
                <a:rect l="l" t="t" r="r" b="b"/>
                <a:pathLst>
                  <a:path w="31243" h="39833" extrusionOk="0">
                    <a:moveTo>
                      <a:pt x="1" y="1"/>
                    </a:moveTo>
                    <a:lnTo>
                      <a:pt x="1" y="7491"/>
                    </a:lnTo>
                    <a:lnTo>
                      <a:pt x="21885" y="22311"/>
                    </a:lnTo>
                    <a:lnTo>
                      <a:pt x="1" y="32938"/>
                    </a:lnTo>
                    <a:lnTo>
                      <a:pt x="1" y="39832"/>
                    </a:lnTo>
                    <a:lnTo>
                      <a:pt x="29423" y="25547"/>
                    </a:lnTo>
                    <a:cubicBezTo>
                      <a:pt x="29727" y="25400"/>
                      <a:pt x="29996" y="25210"/>
                      <a:pt x="30229" y="24983"/>
                    </a:cubicBezTo>
                    <a:cubicBezTo>
                      <a:pt x="30769" y="24462"/>
                      <a:pt x="31110" y="23751"/>
                      <a:pt x="31167" y="22979"/>
                    </a:cubicBezTo>
                    <a:cubicBezTo>
                      <a:pt x="31242" y="21871"/>
                      <a:pt x="30726" y="20810"/>
                      <a:pt x="29812" y="2018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" name="Google Shape;16;p2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7" name="Google Shape;17;p2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" name="Google Shape;21;p2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" name="Google Shape;24;p2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2249525" y="1626825"/>
            <a:ext cx="4644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ctrTitle"/>
          </p:nvPr>
        </p:nvSpPr>
        <p:spPr>
          <a:xfrm>
            <a:off x="1891125" y="718225"/>
            <a:ext cx="5361600" cy="1059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ONE_COLUMN_TEXT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16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262" name="Google Shape;262;p16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" name="Google Shape;266;p16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67" name="Google Shape;267;p16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6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" name="Google Shape;269;p16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Google Shape;271;p16"/>
          <p:cNvSpPr txBox="1">
            <a:spLocks noGrp="1"/>
          </p:cNvSpPr>
          <p:nvPr>
            <p:ph type="subTitle" idx="1"/>
          </p:nvPr>
        </p:nvSpPr>
        <p:spPr>
          <a:xfrm>
            <a:off x="720000" y="2584175"/>
            <a:ext cx="4016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2" name="Google Shape;272;p16"/>
          <p:cNvSpPr txBox="1">
            <a:spLocks noGrp="1"/>
          </p:cNvSpPr>
          <p:nvPr>
            <p:ph type="ctrTitle"/>
          </p:nvPr>
        </p:nvSpPr>
        <p:spPr>
          <a:xfrm>
            <a:off x="720050" y="349075"/>
            <a:ext cx="26001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MAIN_POINT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" name="Google Shape;368;p22"/>
          <p:cNvGrpSpPr/>
          <p:nvPr/>
        </p:nvGrpSpPr>
        <p:grpSpPr>
          <a:xfrm flipH="1">
            <a:off x="659830" y="0"/>
            <a:ext cx="9717332" cy="6034494"/>
            <a:chOff x="-1235925" y="0"/>
            <a:chExt cx="9717332" cy="6034494"/>
          </a:xfrm>
        </p:grpSpPr>
        <p:sp>
          <p:nvSpPr>
            <p:cNvPr id="369" name="Google Shape;369;p22"/>
            <p:cNvSpPr/>
            <p:nvPr/>
          </p:nvSpPr>
          <p:spPr>
            <a:xfrm rot="-1528096">
              <a:off x="5544546" y="3013188"/>
              <a:ext cx="2496710" cy="2611382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-1235925" y="0"/>
              <a:ext cx="4590109" cy="2185646"/>
            </a:xfrm>
            <a:custGeom>
              <a:avLst/>
              <a:gdLst/>
              <a:ahLst/>
              <a:cxnLst/>
              <a:rect l="l" t="t" r="r" b="b"/>
              <a:pathLst>
                <a:path w="147426" h="70199" extrusionOk="0">
                  <a:moveTo>
                    <a:pt x="10785" y="1"/>
                  </a:moveTo>
                  <a:lnTo>
                    <a:pt x="1" y="12836"/>
                  </a:lnTo>
                  <a:lnTo>
                    <a:pt x="1" y="46342"/>
                  </a:lnTo>
                  <a:lnTo>
                    <a:pt x="133677" y="70027"/>
                  </a:lnTo>
                  <a:cubicBezTo>
                    <a:pt x="134325" y="70141"/>
                    <a:pt x="134974" y="70198"/>
                    <a:pt x="135619" y="70198"/>
                  </a:cubicBezTo>
                  <a:cubicBezTo>
                    <a:pt x="136144" y="70198"/>
                    <a:pt x="136671" y="70159"/>
                    <a:pt x="137192" y="70084"/>
                  </a:cubicBezTo>
                  <a:cubicBezTo>
                    <a:pt x="139859" y="69705"/>
                    <a:pt x="142342" y="68359"/>
                    <a:pt x="144128" y="66232"/>
                  </a:cubicBezTo>
                  <a:cubicBezTo>
                    <a:pt x="146687" y="63190"/>
                    <a:pt x="147426" y="59020"/>
                    <a:pt x="146071" y="55287"/>
                  </a:cubicBezTo>
                  <a:lnTo>
                    <a:pt x="125996" y="1"/>
                  </a:lnTo>
                  <a:lnTo>
                    <a:pt x="102340" y="1"/>
                  </a:lnTo>
                  <a:lnTo>
                    <a:pt x="118596" y="44769"/>
                  </a:lnTo>
                  <a:lnTo>
                    <a:pt x="17289" y="26822"/>
                  </a:lnTo>
                  <a:lnTo>
                    <a:pt x="39832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2" name="Google Shape;372;p22"/>
          <p:cNvSpPr txBox="1">
            <a:spLocks noGrp="1"/>
          </p:cNvSpPr>
          <p:nvPr>
            <p:ph type="title"/>
          </p:nvPr>
        </p:nvSpPr>
        <p:spPr>
          <a:xfrm>
            <a:off x="2934650" y="1658400"/>
            <a:ext cx="13503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373" name="Google Shape;373;p22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374" name="Google Shape;374;p22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" name="Google Shape;378;p22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379" name="Google Shape;379;p22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2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" name="Google Shape;381;p22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22"/>
          <p:cNvSpPr txBox="1">
            <a:spLocks noGrp="1"/>
          </p:cNvSpPr>
          <p:nvPr>
            <p:ph type="subTitle" idx="1"/>
          </p:nvPr>
        </p:nvSpPr>
        <p:spPr>
          <a:xfrm>
            <a:off x="1511850" y="3464300"/>
            <a:ext cx="2772900" cy="888300"/>
          </a:xfrm>
          <a:prstGeom prst="rect">
            <a:avLst/>
          </a:prstGeom>
        </p:spPr>
        <p:txBody>
          <a:bodyPr spcFirstLastPara="1" wrap="square" lIns="91425" tIns="91425" rIns="72000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84" name="Google Shape;384;p22"/>
          <p:cNvSpPr txBox="1">
            <a:spLocks noGrp="1"/>
          </p:cNvSpPr>
          <p:nvPr>
            <p:ph type="ctrTitle" idx="2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26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443" name="Google Shape;443;p26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6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6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7" name="Google Shape;447;p26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448" name="Google Shape;448;p26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6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0" name="Google Shape;450;p26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4"/>
          <p:cNvGrpSpPr/>
          <p:nvPr/>
        </p:nvGrpSpPr>
        <p:grpSpPr>
          <a:xfrm>
            <a:off x="485608" y="-872804"/>
            <a:ext cx="8658379" cy="7854599"/>
            <a:chOff x="485608" y="-872804"/>
            <a:chExt cx="8658379" cy="7854599"/>
          </a:xfrm>
        </p:grpSpPr>
        <p:sp>
          <p:nvSpPr>
            <p:cNvPr id="49" name="Google Shape;49;p4"/>
            <p:cNvSpPr/>
            <p:nvPr/>
          </p:nvSpPr>
          <p:spPr>
            <a:xfrm rot="5400000" flipH="1">
              <a:off x="5830875" y="33282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4"/>
            <p:cNvGrpSpPr/>
            <p:nvPr/>
          </p:nvGrpSpPr>
          <p:grpSpPr>
            <a:xfrm>
              <a:off x="485608" y="-872804"/>
              <a:ext cx="8316624" cy="7854599"/>
              <a:chOff x="-752917" y="-872804"/>
              <a:chExt cx="8316624" cy="7854599"/>
            </a:xfrm>
          </p:grpSpPr>
          <p:sp>
            <p:nvSpPr>
              <p:cNvPr id="51" name="Google Shape;51;p4"/>
              <p:cNvSpPr/>
              <p:nvPr/>
            </p:nvSpPr>
            <p:spPr>
              <a:xfrm rot="-1528096">
                <a:off x="4626846" y="3960488"/>
                <a:ext cx="2496710" cy="2611382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4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 rot="1218363">
                <a:off x="-604607" y="-416153"/>
                <a:ext cx="2877068" cy="1369957"/>
              </a:xfrm>
              <a:custGeom>
                <a:avLst/>
                <a:gdLst/>
                <a:ahLst/>
                <a:cxnLst/>
                <a:rect l="l" t="t" r="r" b="b"/>
                <a:pathLst>
                  <a:path w="147426" h="70199" extrusionOk="0">
                    <a:moveTo>
                      <a:pt x="10785" y="1"/>
                    </a:moveTo>
                    <a:lnTo>
                      <a:pt x="1" y="12836"/>
                    </a:lnTo>
                    <a:lnTo>
                      <a:pt x="1" y="46342"/>
                    </a:lnTo>
                    <a:lnTo>
                      <a:pt x="133677" y="70027"/>
                    </a:lnTo>
                    <a:cubicBezTo>
                      <a:pt x="134325" y="70141"/>
                      <a:pt x="134974" y="70198"/>
                      <a:pt x="135619" y="70198"/>
                    </a:cubicBezTo>
                    <a:cubicBezTo>
                      <a:pt x="136144" y="70198"/>
                      <a:pt x="136671" y="70159"/>
                      <a:pt x="137192" y="70084"/>
                    </a:cubicBezTo>
                    <a:cubicBezTo>
                      <a:pt x="139859" y="69705"/>
                      <a:pt x="142342" y="68359"/>
                      <a:pt x="144128" y="66232"/>
                    </a:cubicBezTo>
                    <a:cubicBezTo>
                      <a:pt x="146687" y="63190"/>
                      <a:pt x="147426" y="59020"/>
                      <a:pt x="146071" y="55287"/>
                    </a:cubicBezTo>
                    <a:lnTo>
                      <a:pt x="125996" y="1"/>
                    </a:lnTo>
                    <a:lnTo>
                      <a:pt x="102340" y="1"/>
                    </a:lnTo>
                    <a:lnTo>
                      <a:pt x="118596" y="44769"/>
                    </a:lnTo>
                    <a:lnTo>
                      <a:pt x="17289" y="26822"/>
                    </a:lnTo>
                    <a:lnTo>
                      <a:pt x="39832" y="1"/>
                    </a:lnTo>
                    <a:close/>
                  </a:path>
                </a:pathLst>
              </a:custGeom>
              <a:solidFill>
                <a:srgbClr val="2EE6C4">
                  <a:alpha val="44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" name="Google Shape;53;p4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54" name="Google Shape;54;p4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" name="Google Shape;58;p4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59" name="Google Shape;59;p4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" name="Google Shape;61;p4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2960300" y="540250"/>
            <a:ext cx="5470800" cy="15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subTitle" idx="1"/>
          </p:nvPr>
        </p:nvSpPr>
        <p:spPr>
          <a:xfrm flipH="1">
            <a:off x="838850" y="2229850"/>
            <a:ext cx="68061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/>
          <p:cNvSpPr/>
          <p:nvPr/>
        </p:nvSpPr>
        <p:spPr>
          <a:xfrm rot="10800000" flipH="1">
            <a:off x="-12" y="3476400"/>
            <a:ext cx="781075" cy="995825"/>
          </a:xfrm>
          <a:custGeom>
            <a:avLst/>
            <a:gdLst/>
            <a:ahLst/>
            <a:cxnLst/>
            <a:rect l="l" t="t" r="r" b="b"/>
            <a:pathLst>
              <a:path w="31243" h="39833" extrusionOk="0">
                <a:moveTo>
                  <a:pt x="1" y="1"/>
                </a:moveTo>
                <a:lnTo>
                  <a:pt x="1" y="7491"/>
                </a:lnTo>
                <a:lnTo>
                  <a:pt x="21885" y="22311"/>
                </a:lnTo>
                <a:lnTo>
                  <a:pt x="1" y="32938"/>
                </a:lnTo>
                <a:lnTo>
                  <a:pt x="1" y="39832"/>
                </a:lnTo>
                <a:lnTo>
                  <a:pt x="29423" y="25547"/>
                </a:lnTo>
                <a:cubicBezTo>
                  <a:pt x="29727" y="25400"/>
                  <a:pt x="29996" y="25210"/>
                  <a:pt x="30229" y="24983"/>
                </a:cubicBezTo>
                <a:cubicBezTo>
                  <a:pt x="30769" y="24462"/>
                  <a:pt x="31110" y="23751"/>
                  <a:pt x="31167" y="22979"/>
                </a:cubicBezTo>
                <a:cubicBezTo>
                  <a:pt x="31242" y="21871"/>
                  <a:pt x="30726" y="20810"/>
                  <a:pt x="29812" y="20189"/>
                </a:cubicBezTo>
                <a:lnTo>
                  <a:pt x="1" y="1"/>
                </a:lnTo>
                <a:close/>
              </a:path>
            </a:pathLst>
          </a:custGeom>
          <a:solidFill>
            <a:srgbClr val="2EE6C4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5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68" name="Google Shape;68;p5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" name="Google Shape;75;p5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5"/>
          <p:cNvSpPr txBox="1">
            <a:spLocks noGrp="1"/>
          </p:cNvSpPr>
          <p:nvPr>
            <p:ph type="subTitle" idx="1"/>
          </p:nvPr>
        </p:nvSpPr>
        <p:spPr>
          <a:xfrm>
            <a:off x="1063500" y="3116500"/>
            <a:ext cx="25554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2"/>
          </p:nvPr>
        </p:nvSpPr>
        <p:spPr>
          <a:xfrm>
            <a:off x="5537275" y="3116475"/>
            <a:ext cx="25554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3"/>
          </p:nvPr>
        </p:nvSpPr>
        <p:spPr>
          <a:xfrm>
            <a:off x="725275" y="2414000"/>
            <a:ext cx="3231900" cy="7812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4"/>
          </p:nvPr>
        </p:nvSpPr>
        <p:spPr>
          <a:xfrm>
            <a:off x="5199025" y="2419000"/>
            <a:ext cx="3231900" cy="7812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grpSp>
        <p:nvGrpSpPr>
          <p:cNvPr id="82" name="Google Shape;82;p5"/>
          <p:cNvGrpSpPr/>
          <p:nvPr/>
        </p:nvGrpSpPr>
        <p:grpSpPr>
          <a:xfrm>
            <a:off x="900063" y="0"/>
            <a:ext cx="8243925" cy="5428850"/>
            <a:chOff x="900063" y="0"/>
            <a:chExt cx="8243925" cy="5428850"/>
          </a:xfrm>
        </p:grpSpPr>
        <p:sp>
          <p:nvSpPr>
            <p:cNvPr id="83" name="Google Shape;83;p5"/>
            <p:cNvSpPr/>
            <p:nvPr/>
          </p:nvSpPr>
          <p:spPr>
            <a:xfrm rot="5400000">
              <a:off x="5830875" y="183037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" name="Google Shape;84;p5"/>
            <p:cNvGrpSpPr/>
            <p:nvPr/>
          </p:nvGrpSpPr>
          <p:grpSpPr>
            <a:xfrm flipH="1">
              <a:off x="900063" y="0"/>
              <a:ext cx="2496775" cy="5428850"/>
              <a:chOff x="5744400" y="0"/>
              <a:chExt cx="2496775" cy="5428850"/>
            </a:xfrm>
          </p:grpSpPr>
          <p:sp>
            <p:nvSpPr>
              <p:cNvPr id="85" name="Google Shape;85;p5"/>
              <p:cNvSpPr/>
              <p:nvPr/>
            </p:nvSpPr>
            <p:spPr>
              <a:xfrm>
                <a:off x="5744400" y="281740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7"/>
          <p:cNvGrpSpPr/>
          <p:nvPr/>
        </p:nvGrpSpPr>
        <p:grpSpPr>
          <a:xfrm>
            <a:off x="-1115885" y="-1327341"/>
            <a:ext cx="10835698" cy="7946444"/>
            <a:chOff x="-2354410" y="-1327341"/>
            <a:chExt cx="10835698" cy="7946444"/>
          </a:xfrm>
        </p:grpSpPr>
        <p:sp>
          <p:nvSpPr>
            <p:cNvPr id="104" name="Google Shape;104;p7"/>
            <p:cNvSpPr/>
            <p:nvPr/>
          </p:nvSpPr>
          <p:spPr>
            <a:xfrm rot="-1528002">
              <a:off x="3945311" y="1952695"/>
              <a:ext cx="3856188" cy="403330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 rot="-1236723">
              <a:off x="-2116626" y="-589399"/>
              <a:ext cx="4589808" cy="2185503"/>
            </a:xfrm>
            <a:custGeom>
              <a:avLst/>
              <a:gdLst/>
              <a:ahLst/>
              <a:cxnLst/>
              <a:rect l="l" t="t" r="r" b="b"/>
              <a:pathLst>
                <a:path w="147426" h="70199" extrusionOk="0">
                  <a:moveTo>
                    <a:pt x="10785" y="1"/>
                  </a:moveTo>
                  <a:lnTo>
                    <a:pt x="1" y="12836"/>
                  </a:lnTo>
                  <a:lnTo>
                    <a:pt x="1" y="46342"/>
                  </a:lnTo>
                  <a:lnTo>
                    <a:pt x="133677" y="70027"/>
                  </a:lnTo>
                  <a:cubicBezTo>
                    <a:pt x="134325" y="70141"/>
                    <a:pt x="134974" y="70198"/>
                    <a:pt x="135619" y="70198"/>
                  </a:cubicBezTo>
                  <a:cubicBezTo>
                    <a:pt x="136144" y="70198"/>
                    <a:pt x="136671" y="70159"/>
                    <a:pt x="137192" y="70084"/>
                  </a:cubicBezTo>
                  <a:cubicBezTo>
                    <a:pt x="139859" y="69705"/>
                    <a:pt x="142342" y="68359"/>
                    <a:pt x="144128" y="66232"/>
                  </a:cubicBezTo>
                  <a:cubicBezTo>
                    <a:pt x="146687" y="63190"/>
                    <a:pt x="147426" y="59020"/>
                    <a:pt x="146071" y="55287"/>
                  </a:cubicBezTo>
                  <a:lnTo>
                    <a:pt x="125996" y="1"/>
                  </a:lnTo>
                  <a:lnTo>
                    <a:pt x="102340" y="1"/>
                  </a:lnTo>
                  <a:lnTo>
                    <a:pt x="118596" y="44769"/>
                  </a:lnTo>
                  <a:lnTo>
                    <a:pt x="17289" y="26822"/>
                  </a:lnTo>
                  <a:lnTo>
                    <a:pt x="39832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7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08" name="Google Shape;108;p7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" name="Google Shape;112;p7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13" name="Google Shape;113;p7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7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" name="Google Shape;115;p7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" name="Google Shape;117;p7"/>
          <p:cNvSpPr txBox="1">
            <a:spLocks noGrp="1"/>
          </p:cNvSpPr>
          <p:nvPr>
            <p:ph type="ctrTitle"/>
          </p:nvPr>
        </p:nvSpPr>
        <p:spPr>
          <a:xfrm>
            <a:off x="725275" y="532479"/>
            <a:ext cx="30120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subTitle" idx="1"/>
          </p:nvPr>
        </p:nvSpPr>
        <p:spPr>
          <a:xfrm>
            <a:off x="4529250" y="1786822"/>
            <a:ext cx="3904800" cy="23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8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21" name="Google Shape;121;p8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" name="Google Shape;125;p8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26" name="Google Shape;126;p8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8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" name="Google Shape;128;p8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8"/>
          <p:cNvSpPr txBox="1">
            <a:spLocks noGrp="1"/>
          </p:cNvSpPr>
          <p:nvPr>
            <p:ph type="title"/>
          </p:nvPr>
        </p:nvSpPr>
        <p:spPr>
          <a:xfrm>
            <a:off x="1052350" y="762350"/>
            <a:ext cx="7139400" cy="3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0"/>
          <p:cNvGrpSpPr/>
          <p:nvPr/>
        </p:nvGrpSpPr>
        <p:grpSpPr>
          <a:xfrm flipH="1">
            <a:off x="900063" y="0"/>
            <a:ext cx="2496775" cy="5143500"/>
            <a:chOff x="5744400" y="0"/>
            <a:chExt cx="2496775" cy="5143500"/>
          </a:xfrm>
        </p:grpSpPr>
        <p:sp>
          <p:nvSpPr>
            <p:cNvPr id="147" name="Google Shape;147;p10"/>
            <p:cNvSpPr/>
            <p:nvPr/>
          </p:nvSpPr>
          <p:spPr>
            <a:xfrm>
              <a:off x="5744400" y="2532050"/>
              <a:ext cx="2496775" cy="261145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0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0"/>
          <p:cNvSpPr/>
          <p:nvPr/>
        </p:nvSpPr>
        <p:spPr>
          <a:xfrm rot="5400000">
            <a:off x="5830875" y="1830375"/>
            <a:ext cx="3645950" cy="2980275"/>
          </a:xfrm>
          <a:custGeom>
            <a:avLst/>
            <a:gdLst/>
            <a:ahLst/>
            <a:cxnLst/>
            <a:rect l="l" t="t" r="r" b="b"/>
            <a:pathLst>
              <a:path w="145838" h="119211" extrusionOk="0">
                <a:moveTo>
                  <a:pt x="0" y="1"/>
                </a:moveTo>
                <a:cubicBezTo>
                  <a:pt x="1292" y="31275"/>
                  <a:pt x="14076" y="60489"/>
                  <a:pt x="36342" y="82756"/>
                </a:cubicBezTo>
                <a:cubicBezTo>
                  <a:pt x="59851" y="106264"/>
                  <a:pt x="91108" y="119211"/>
                  <a:pt x="124355" y="119211"/>
                </a:cubicBezTo>
                <a:cubicBezTo>
                  <a:pt x="131628" y="119211"/>
                  <a:pt x="138812" y="118589"/>
                  <a:pt x="145838" y="117374"/>
                </a:cubicBezTo>
                <a:lnTo>
                  <a:pt x="145838" y="96140"/>
                </a:lnTo>
                <a:cubicBezTo>
                  <a:pt x="138849" y="97606"/>
                  <a:pt x="131661" y="98365"/>
                  <a:pt x="124355" y="98365"/>
                </a:cubicBezTo>
                <a:cubicBezTo>
                  <a:pt x="96676" y="98365"/>
                  <a:pt x="70653" y="87588"/>
                  <a:pt x="51080" y="68014"/>
                </a:cubicBezTo>
                <a:cubicBezTo>
                  <a:pt x="32752" y="49686"/>
                  <a:pt x="22137" y="25703"/>
                  <a:pt x="20861" y="1"/>
                </a:cubicBezTo>
                <a:close/>
              </a:path>
            </a:pathLst>
          </a:custGeom>
          <a:solidFill>
            <a:srgbClr val="2EE6C4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" name="Google Shape;150;p10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51" name="Google Shape;151;p10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0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0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0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" name="Google Shape;155;p10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56" name="Google Shape;156;p10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0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8" name="Google Shape;158;p10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0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60;p10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2"/>
          <p:cNvGrpSpPr/>
          <p:nvPr/>
        </p:nvGrpSpPr>
        <p:grpSpPr>
          <a:xfrm>
            <a:off x="-12" y="0"/>
            <a:ext cx="8964691" cy="5143544"/>
            <a:chOff x="-12" y="0"/>
            <a:chExt cx="8964691" cy="5143544"/>
          </a:xfrm>
        </p:grpSpPr>
        <p:sp>
          <p:nvSpPr>
            <p:cNvPr id="180" name="Google Shape;180;p12"/>
            <p:cNvSpPr/>
            <p:nvPr/>
          </p:nvSpPr>
          <p:spPr>
            <a:xfrm rot="-5400000" flipH="1">
              <a:off x="-332850" y="183037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" name="Google Shape;181;p12"/>
            <p:cNvGrpSpPr/>
            <p:nvPr/>
          </p:nvGrpSpPr>
          <p:grpSpPr>
            <a:xfrm>
              <a:off x="5425750" y="0"/>
              <a:ext cx="3538929" cy="5143544"/>
              <a:chOff x="5420400" y="0"/>
              <a:chExt cx="3538929" cy="5143544"/>
            </a:xfrm>
          </p:grpSpPr>
          <p:sp>
            <p:nvSpPr>
              <p:cNvPr id="182" name="Google Shape;182;p12"/>
              <p:cNvSpPr/>
              <p:nvPr/>
            </p:nvSpPr>
            <p:spPr>
              <a:xfrm>
                <a:off x="5420400" y="1442075"/>
                <a:ext cx="3538929" cy="3701469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2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4" name="Google Shape;184;p12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85" name="Google Shape;185;p12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9" name="Google Shape;189;p12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90" name="Google Shape;190;p12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2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" name="Google Shape;192;p12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12"/>
          <p:cNvSpPr txBox="1">
            <a:spLocks noGrp="1"/>
          </p:cNvSpPr>
          <p:nvPr>
            <p:ph type="ctrTitle"/>
          </p:nvPr>
        </p:nvSpPr>
        <p:spPr>
          <a:xfrm>
            <a:off x="2466723" y="664405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5" name="Google Shape;195;p12"/>
          <p:cNvSpPr txBox="1">
            <a:spLocks noGrp="1"/>
          </p:cNvSpPr>
          <p:nvPr>
            <p:ph type="subTitle" idx="1"/>
          </p:nvPr>
        </p:nvSpPr>
        <p:spPr>
          <a:xfrm flipH="1">
            <a:off x="2467073" y="1050807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2"/>
          <p:cNvSpPr txBox="1">
            <a:spLocks noGrp="1"/>
          </p:cNvSpPr>
          <p:nvPr>
            <p:ph type="ctrTitle" idx="2"/>
          </p:nvPr>
        </p:nvSpPr>
        <p:spPr>
          <a:xfrm>
            <a:off x="2466723" y="1701879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7" name="Google Shape;197;p12"/>
          <p:cNvSpPr txBox="1">
            <a:spLocks noGrp="1"/>
          </p:cNvSpPr>
          <p:nvPr>
            <p:ph type="subTitle" idx="3"/>
          </p:nvPr>
        </p:nvSpPr>
        <p:spPr>
          <a:xfrm flipH="1">
            <a:off x="2467073" y="2088281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2"/>
          <p:cNvSpPr txBox="1">
            <a:spLocks noGrp="1"/>
          </p:cNvSpPr>
          <p:nvPr>
            <p:ph type="ctrTitle" idx="4"/>
          </p:nvPr>
        </p:nvSpPr>
        <p:spPr>
          <a:xfrm>
            <a:off x="2466723" y="2739352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9" name="Google Shape;199;p12"/>
          <p:cNvSpPr txBox="1">
            <a:spLocks noGrp="1"/>
          </p:cNvSpPr>
          <p:nvPr>
            <p:ph type="subTitle" idx="5"/>
          </p:nvPr>
        </p:nvSpPr>
        <p:spPr>
          <a:xfrm flipH="1">
            <a:off x="2467073" y="3125754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2"/>
          <p:cNvSpPr txBox="1">
            <a:spLocks noGrp="1"/>
          </p:cNvSpPr>
          <p:nvPr>
            <p:ph type="ctrTitle" idx="6"/>
          </p:nvPr>
        </p:nvSpPr>
        <p:spPr>
          <a:xfrm>
            <a:off x="2466723" y="3776826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1" name="Google Shape;201;p12"/>
          <p:cNvSpPr txBox="1">
            <a:spLocks noGrp="1"/>
          </p:cNvSpPr>
          <p:nvPr>
            <p:ph type="subTitle" idx="7"/>
          </p:nvPr>
        </p:nvSpPr>
        <p:spPr>
          <a:xfrm flipH="1">
            <a:off x="2467073" y="4163228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CUSTOM_8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4"/>
          <p:cNvGrpSpPr/>
          <p:nvPr/>
        </p:nvGrpSpPr>
        <p:grpSpPr>
          <a:xfrm>
            <a:off x="2600" y="0"/>
            <a:ext cx="9141388" cy="5143500"/>
            <a:chOff x="2600" y="0"/>
            <a:chExt cx="9141388" cy="5143500"/>
          </a:xfrm>
        </p:grpSpPr>
        <p:sp>
          <p:nvSpPr>
            <p:cNvPr id="221" name="Google Shape;221;p14"/>
            <p:cNvSpPr/>
            <p:nvPr/>
          </p:nvSpPr>
          <p:spPr>
            <a:xfrm rot="5400000">
              <a:off x="5830875" y="183037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4"/>
            <p:cNvGrpSpPr/>
            <p:nvPr/>
          </p:nvGrpSpPr>
          <p:grpSpPr>
            <a:xfrm flipH="1">
              <a:off x="2600" y="0"/>
              <a:ext cx="3394238" cy="5143500"/>
              <a:chOff x="5744400" y="0"/>
              <a:chExt cx="3394238" cy="5143500"/>
            </a:xfrm>
          </p:grpSpPr>
          <p:sp>
            <p:nvSpPr>
              <p:cNvPr id="223" name="Google Shape;223;p14"/>
              <p:cNvSpPr/>
              <p:nvPr/>
            </p:nvSpPr>
            <p:spPr>
              <a:xfrm>
                <a:off x="5744400" y="253205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4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4"/>
              <p:cNvSpPr/>
              <p:nvPr/>
            </p:nvSpPr>
            <p:spPr>
              <a:xfrm rot="10800000">
                <a:off x="8357563" y="268825"/>
                <a:ext cx="781075" cy="995825"/>
              </a:xfrm>
              <a:custGeom>
                <a:avLst/>
                <a:gdLst/>
                <a:ahLst/>
                <a:cxnLst/>
                <a:rect l="l" t="t" r="r" b="b"/>
                <a:pathLst>
                  <a:path w="31243" h="39833" extrusionOk="0">
                    <a:moveTo>
                      <a:pt x="1" y="1"/>
                    </a:moveTo>
                    <a:lnTo>
                      <a:pt x="1" y="7491"/>
                    </a:lnTo>
                    <a:lnTo>
                      <a:pt x="21885" y="22311"/>
                    </a:lnTo>
                    <a:lnTo>
                      <a:pt x="1" y="32938"/>
                    </a:lnTo>
                    <a:lnTo>
                      <a:pt x="1" y="39832"/>
                    </a:lnTo>
                    <a:lnTo>
                      <a:pt x="29423" y="25547"/>
                    </a:lnTo>
                    <a:cubicBezTo>
                      <a:pt x="29727" y="25400"/>
                      <a:pt x="29996" y="25210"/>
                      <a:pt x="30229" y="24983"/>
                    </a:cubicBezTo>
                    <a:cubicBezTo>
                      <a:pt x="30769" y="24462"/>
                      <a:pt x="31110" y="23751"/>
                      <a:pt x="31167" y="22979"/>
                    </a:cubicBezTo>
                    <a:cubicBezTo>
                      <a:pt x="31242" y="21871"/>
                      <a:pt x="30726" y="20810"/>
                      <a:pt x="29812" y="2018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6" name="Google Shape;226;p14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227" name="Google Shape;227;p14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" name="Google Shape;231;p14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32" name="Google Shape;232;p14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4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" name="Google Shape;234;p14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14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14"/>
          <p:cNvSpPr txBox="1">
            <a:spLocks noGrp="1"/>
          </p:cNvSpPr>
          <p:nvPr>
            <p:ph type="body" idx="1"/>
          </p:nvPr>
        </p:nvSpPr>
        <p:spPr>
          <a:xfrm>
            <a:off x="720050" y="1371600"/>
            <a:ext cx="77037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  <a:defRPr sz="1200"/>
            </a:lvl1pPr>
            <a:lvl2pPr marL="914400" lvl="1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2pPr>
            <a:lvl3pPr marL="1371600" lvl="2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3pPr>
            <a:lvl4pPr marL="1828800" lvl="3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4pPr>
            <a:lvl5pPr marL="2286000" lvl="4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5pPr>
            <a:lvl6pPr marL="2743200" lvl="5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6pPr>
            <a:lvl7pPr marL="3200400" lvl="6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7pPr>
            <a:lvl8pPr marL="3657600" lvl="7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8pPr>
            <a:lvl9pPr marL="4114800" lvl="8" indent="-2984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Muli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5"/>
          <p:cNvSpPr txBox="1">
            <a:spLocks noGrp="1"/>
          </p:cNvSpPr>
          <p:nvPr>
            <p:ph type="subTitle" idx="1"/>
          </p:nvPr>
        </p:nvSpPr>
        <p:spPr>
          <a:xfrm>
            <a:off x="6095071" y="27479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40" name="Google Shape;240;p15"/>
          <p:cNvSpPr txBox="1">
            <a:spLocks noGrp="1"/>
          </p:cNvSpPr>
          <p:nvPr>
            <p:ph type="subTitle" idx="2"/>
          </p:nvPr>
        </p:nvSpPr>
        <p:spPr>
          <a:xfrm>
            <a:off x="3421421" y="27479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41" name="Google Shape;241;p15"/>
          <p:cNvSpPr txBox="1">
            <a:spLocks noGrp="1"/>
          </p:cNvSpPr>
          <p:nvPr>
            <p:ph type="subTitle" idx="3"/>
          </p:nvPr>
        </p:nvSpPr>
        <p:spPr>
          <a:xfrm>
            <a:off x="747771" y="27479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42" name="Google Shape;242;p15"/>
          <p:cNvSpPr txBox="1">
            <a:spLocks noGrp="1"/>
          </p:cNvSpPr>
          <p:nvPr>
            <p:ph type="subTitle" idx="4"/>
          </p:nvPr>
        </p:nvSpPr>
        <p:spPr>
          <a:xfrm>
            <a:off x="6095071" y="35237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3" name="Google Shape;243;p15"/>
          <p:cNvSpPr txBox="1">
            <a:spLocks noGrp="1"/>
          </p:cNvSpPr>
          <p:nvPr>
            <p:ph type="subTitle" idx="5"/>
          </p:nvPr>
        </p:nvSpPr>
        <p:spPr>
          <a:xfrm>
            <a:off x="3421421" y="35237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4" name="Google Shape;244;p15"/>
          <p:cNvSpPr txBox="1">
            <a:spLocks noGrp="1"/>
          </p:cNvSpPr>
          <p:nvPr>
            <p:ph type="subTitle" idx="6"/>
          </p:nvPr>
        </p:nvSpPr>
        <p:spPr>
          <a:xfrm>
            <a:off x="747771" y="35237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5" name="Google Shape;245;p15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grpSp>
        <p:nvGrpSpPr>
          <p:cNvPr id="246" name="Google Shape;246;p15"/>
          <p:cNvGrpSpPr/>
          <p:nvPr/>
        </p:nvGrpSpPr>
        <p:grpSpPr>
          <a:xfrm>
            <a:off x="2410550" y="0"/>
            <a:ext cx="6730688" cy="6715400"/>
            <a:chOff x="2407950" y="0"/>
            <a:chExt cx="6730688" cy="6715400"/>
          </a:xfrm>
        </p:grpSpPr>
        <p:sp>
          <p:nvSpPr>
            <p:cNvPr id="247" name="Google Shape;247;p15"/>
            <p:cNvSpPr/>
            <p:nvPr/>
          </p:nvSpPr>
          <p:spPr>
            <a:xfrm>
              <a:off x="2407950" y="4103950"/>
              <a:ext cx="2496775" cy="261145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 rot="10800000">
              <a:off x="8357563" y="3476400"/>
              <a:ext cx="781075" cy="995825"/>
            </a:xfrm>
            <a:custGeom>
              <a:avLst/>
              <a:gdLst/>
              <a:ahLst/>
              <a:cxnLst/>
              <a:rect l="l" t="t" r="r" b="b"/>
              <a:pathLst>
                <a:path w="31243" h="39833" extrusionOk="0">
                  <a:moveTo>
                    <a:pt x="1" y="1"/>
                  </a:moveTo>
                  <a:lnTo>
                    <a:pt x="1" y="7491"/>
                  </a:lnTo>
                  <a:lnTo>
                    <a:pt x="21885" y="22311"/>
                  </a:lnTo>
                  <a:lnTo>
                    <a:pt x="1" y="32938"/>
                  </a:lnTo>
                  <a:lnTo>
                    <a:pt x="1" y="39832"/>
                  </a:lnTo>
                  <a:lnTo>
                    <a:pt x="29423" y="25547"/>
                  </a:lnTo>
                  <a:cubicBezTo>
                    <a:pt x="29727" y="25400"/>
                    <a:pt x="29996" y="25210"/>
                    <a:pt x="30229" y="24983"/>
                  </a:cubicBezTo>
                  <a:cubicBezTo>
                    <a:pt x="30769" y="24462"/>
                    <a:pt x="31110" y="23751"/>
                    <a:pt x="31167" y="22979"/>
                  </a:cubicBezTo>
                  <a:cubicBezTo>
                    <a:pt x="31242" y="21871"/>
                    <a:pt x="30726" y="20810"/>
                    <a:pt x="29812" y="2018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15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251" name="Google Shape;251;p15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5" name="Google Shape;255;p15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56" name="Google Shape;256;p15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5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8" name="Google Shape;258;p15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6" r:id="rId6"/>
    <p:sldLayoutId id="2147483658" r:id="rId7"/>
    <p:sldLayoutId id="2147483660" r:id="rId8"/>
    <p:sldLayoutId id="2147483661" r:id="rId9"/>
    <p:sldLayoutId id="2147483662" r:id="rId10"/>
    <p:sldLayoutId id="2147483668" r:id="rId11"/>
    <p:sldLayoutId id="2147483672" r:id="rId12"/>
    <p:sldLayoutId id="214748367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30"/>
          <p:cNvPicPr preferRelativeResize="0"/>
          <p:nvPr/>
        </p:nvPicPr>
        <p:blipFill rotWithShape="1">
          <a:blip r:embed="rId3">
            <a:alphaModFix/>
          </a:blip>
          <a:srcRect t="14712"/>
          <a:stretch/>
        </p:blipFill>
        <p:spPr>
          <a:xfrm>
            <a:off x="0" y="756850"/>
            <a:ext cx="9144005" cy="4386650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30"/>
          <p:cNvSpPr txBox="1">
            <a:spLocks noGrp="1"/>
          </p:cNvSpPr>
          <p:nvPr>
            <p:ph type="subTitle" idx="1"/>
          </p:nvPr>
        </p:nvSpPr>
        <p:spPr>
          <a:xfrm>
            <a:off x="2249500" y="3171912"/>
            <a:ext cx="4644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D" dirty="0" err="1"/>
              <a:t>Tugas</a:t>
            </a:r>
            <a:r>
              <a:rPr lang="en-ID" dirty="0"/>
              <a:t> </a:t>
            </a:r>
            <a:r>
              <a:rPr lang="en-ID" dirty="0" err="1"/>
              <a:t>Besar</a:t>
            </a:r>
            <a:r>
              <a:rPr lang="en-ID" dirty="0"/>
              <a:t> </a:t>
            </a:r>
            <a:r>
              <a:rPr lang="en-ID" dirty="0" err="1"/>
              <a:t>Pemrograman</a:t>
            </a:r>
            <a:r>
              <a:rPr lang="en-ID" dirty="0"/>
              <a:t> </a:t>
            </a:r>
            <a:r>
              <a:rPr lang="en-ID" dirty="0" err="1"/>
              <a:t>berorientasi</a:t>
            </a:r>
            <a:r>
              <a:rPr lang="en-ID" dirty="0"/>
              <a:t> </a:t>
            </a:r>
            <a:r>
              <a:rPr lang="en-ID" dirty="0" err="1"/>
              <a:t>objek</a:t>
            </a:r>
            <a:endParaRPr dirty="0"/>
          </a:p>
        </p:txBody>
      </p:sp>
      <p:sp>
        <p:nvSpPr>
          <p:cNvPr id="463" name="Google Shape;463;p30"/>
          <p:cNvSpPr txBox="1">
            <a:spLocks noGrp="1"/>
          </p:cNvSpPr>
          <p:nvPr>
            <p:ph type="ctrTitle"/>
          </p:nvPr>
        </p:nvSpPr>
        <p:spPr>
          <a:xfrm>
            <a:off x="1891125" y="718225"/>
            <a:ext cx="5361600" cy="105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Berburu</a:t>
            </a:r>
            <a:r>
              <a:rPr lang="en-US" dirty="0"/>
              <a:t> </a:t>
            </a:r>
            <a:r>
              <a:rPr lang="en-US" dirty="0" err="1"/>
              <a:t>Hewan</a:t>
            </a:r>
            <a:endParaRPr dirty="0"/>
          </a:p>
        </p:txBody>
      </p:sp>
      <p:grpSp>
        <p:nvGrpSpPr>
          <p:cNvPr id="464" name="Google Shape;464;p30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465" name="Google Shape;465;p30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9" name="Google Shape;469;p30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470" name="Google Shape;470;p30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0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2" name="Google Shape;472;p30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51"/>
          <p:cNvSpPr/>
          <p:nvPr/>
        </p:nvSpPr>
        <p:spPr>
          <a:xfrm>
            <a:off x="1978775" y="1449775"/>
            <a:ext cx="5066700" cy="2910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51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Polimorfisme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860" name="Google Shape;860;p51"/>
          <p:cNvSpPr txBox="1"/>
          <p:nvPr/>
        </p:nvSpPr>
        <p:spPr>
          <a:xfrm>
            <a:off x="2515050" y="1622350"/>
            <a:ext cx="4113900" cy="25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13970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</a:pP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Polimorfisme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adalah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menggunakan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satu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fungsi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atau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attribute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tertentu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dari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suatu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base class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untuk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diimplementasikan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oleh children class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baik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secara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default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maupun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modifikasi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sesuai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dengan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relevansi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digunakan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oleh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masing-masing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children class.</a:t>
            </a:r>
            <a:endParaRPr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8"/>
          <p:cNvSpPr/>
          <p:nvPr/>
        </p:nvSpPr>
        <p:spPr>
          <a:xfrm>
            <a:off x="4929892" y="1401784"/>
            <a:ext cx="3474900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2"/>
              </a:solidFill>
            </a:endParaRPr>
          </a:p>
        </p:txBody>
      </p:sp>
      <p:sp>
        <p:nvSpPr>
          <p:cNvPr id="624" name="Google Shape;624;p38"/>
          <p:cNvSpPr txBox="1">
            <a:spLocks noGrp="1"/>
          </p:cNvSpPr>
          <p:nvPr>
            <p:ph type="ctrTitle"/>
          </p:nvPr>
        </p:nvSpPr>
        <p:spPr>
          <a:xfrm>
            <a:off x="4197020" y="237089"/>
            <a:ext cx="3988706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 Polimorfisme</a:t>
            </a:r>
            <a:endParaRPr dirty="0"/>
          </a:p>
        </p:txBody>
      </p:sp>
      <p:sp>
        <p:nvSpPr>
          <p:cNvPr id="627" name="Google Shape;627;p38"/>
          <p:cNvSpPr txBox="1">
            <a:spLocks noGrp="1"/>
          </p:cNvSpPr>
          <p:nvPr>
            <p:ph type="subTitle" idx="2"/>
          </p:nvPr>
        </p:nvSpPr>
        <p:spPr>
          <a:xfrm>
            <a:off x="5168727" y="1577093"/>
            <a:ext cx="3016999" cy="2333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>
                <a:solidFill>
                  <a:schemeClr val="tx2"/>
                </a:solidFill>
              </a:rPr>
              <a:t>Seperti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gambar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disamping</a:t>
            </a:r>
            <a:r>
              <a:rPr lang="en-US" dirty="0">
                <a:solidFill>
                  <a:schemeClr val="tx2"/>
                </a:solidFill>
              </a:rPr>
              <a:t> method Bernama </a:t>
            </a:r>
            <a:r>
              <a:rPr lang="en-US" dirty="0" err="1">
                <a:solidFill>
                  <a:schemeClr val="tx2"/>
                </a:solidFill>
              </a:rPr>
              <a:t>load_asset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terdapat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dalam</a:t>
            </a:r>
            <a:r>
              <a:rPr lang="en-US" dirty="0">
                <a:solidFill>
                  <a:schemeClr val="tx2"/>
                </a:solidFill>
              </a:rPr>
              <a:t> dua kelas yang </a:t>
            </a:r>
            <a:r>
              <a:rPr lang="en-US" dirty="0" err="1">
                <a:solidFill>
                  <a:schemeClr val="tx2"/>
                </a:solidFill>
              </a:rPr>
              <a:t>berbeda</a:t>
            </a:r>
            <a:r>
              <a:rPr lang="en-US" dirty="0">
                <a:solidFill>
                  <a:schemeClr val="tx2"/>
                </a:solidFill>
              </a:rPr>
              <a:t>. Method </a:t>
            </a:r>
            <a:r>
              <a:rPr lang="en-US" dirty="0" err="1">
                <a:solidFill>
                  <a:schemeClr val="tx2"/>
                </a:solidFill>
              </a:rPr>
              <a:t>memiliki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nama</a:t>
            </a:r>
            <a:r>
              <a:rPr lang="en-US" dirty="0">
                <a:solidFill>
                  <a:schemeClr val="tx2"/>
                </a:solidFill>
              </a:rPr>
              <a:t> yang sama </a:t>
            </a:r>
            <a:r>
              <a:rPr lang="en-US" dirty="0" err="1">
                <a:solidFill>
                  <a:schemeClr val="tx2"/>
                </a:solidFill>
              </a:rPr>
              <a:t>tetapi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fungsi</a:t>
            </a:r>
            <a:r>
              <a:rPr lang="en-US" dirty="0">
                <a:solidFill>
                  <a:schemeClr val="tx2"/>
                </a:solidFill>
              </a:rPr>
              <a:t>/action yang </a:t>
            </a:r>
            <a:r>
              <a:rPr lang="en-US" dirty="0" err="1">
                <a:solidFill>
                  <a:schemeClr val="tx2"/>
                </a:solidFill>
              </a:rPr>
              <a:t>ada</a:t>
            </a:r>
            <a:r>
              <a:rPr lang="en-US" dirty="0">
                <a:solidFill>
                  <a:schemeClr val="tx2"/>
                </a:solidFill>
              </a:rPr>
              <a:t> di </a:t>
            </a:r>
            <a:r>
              <a:rPr lang="en-US" dirty="0" err="1">
                <a:solidFill>
                  <a:schemeClr val="tx2"/>
                </a:solidFill>
              </a:rPr>
              <a:t>dalamnya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berbeda</a:t>
            </a:r>
            <a:r>
              <a:rPr lang="en-US" dirty="0">
                <a:solidFill>
                  <a:schemeClr val="tx2"/>
                </a:solidFill>
              </a:rPr>
              <a:t>, ini </a:t>
            </a:r>
            <a:r>
              <a:rPr lang="en-US" dirty="0" err="1">
                <a:solidFill>
                  <a:schemeClr val="tx2"/>
                </a:solidFill>
              </a:rPr>
              <a:t>disebut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polimorpfisme</a:t>
            </a:r>
            <a:r>
              <a:rPr lang="en-US" dirty="0">
                <a:solidFill>
                  <a:schemeClr val="tx2"/>
                </a:solidFill>
              </a:rPr>
              <a:t> Overriding </a:t>
            </a:r>
            <a:r>
              <a:rPr lang="en-US" dirty="0" err="1">
                <a:solidFill>
                  <a:schemeClr val="tx2"/>
                </a:solidFill>
              </a:rPr>
              <a:t>yaitu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menuliskan</a:t>
            </a:r>
            <a:r>
              <a:rPr lang="en-US" dirty="0">
                <a:solidFill>
                  <a:schemeClr val="tx2"/>
                </a:solidFill>
              </a:rPr>
              <a:t> Kembali method </a:t>
            </a:r>
            <a:r>
              <a:rPr lang="en-US" dirty="0" err="1">
                <a:solidFill>
                  <a:schemeClr val="tx2"/>
                </a:solidFill>
              </a:rPr>
              <a:t>dengan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nama</a:t>
            </a:r>
            <a:r>
              <a:rPr lang="en-US" dirty="0">
                <a:solidFill>
                  <a:schemeClr val="tx2"/>
                </a:solidFill>
              </a:rPr>
              <a:t> yang sama </a:t>
            </a:r>
            <a:r>
              <a:rPr lang="en-US" dirty="0" err="1">
                <a:solidFill>
                  <a:schemeClr val="tx2"/>
                </a:solidFill>
              </a:rPr>
              <a:t>tetapi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dengan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fungsi</a:t>
            </a:r>
            <a:r>
              <a:rPr lang="en-US" dirty="0">
                <a:solidFill>
                  <a:schemeClr val="tx2"/>
                </a:solidFill>
              </a:rPr>
              <a:t> yang </a:t>
            </a:r>
            <a:r>
              <a:rPr lang="en-US" dirty="0" err="1">
                <a:solidFill>
                  <a:schemeClr val="tx2"/>
                </a:solidFill>
              </a:rPr>
              <a:t>berbeda</a:t>
            </a:r>
            <a:r>
              <a:rPr lang="en-US" dirty="0">
                <a:solidFill>
                  <a:schemeClr val="tx2"/>
                </a:solidFill>
              </a:rPr>
              <a:t>.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F682F9-9F64-F2D8-41B2-9F781274D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23" y="482493"/>
            <a:ext cx="3553321" cy="18385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E40BB6-8AD7-3FE8-A45C-E646C00A1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997" y="2493967"/>
            <a:ext cx="3867690" cy="20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47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2" name="Google Shape;632;p39"/>
          <p:cNvGrpSpPr/>
          <p:nvPr/>
        </p:nvGrpSpPr>
        <p:grpSpPr>
          <a:xfrm>
            <a:off x="5749750" y="0"/>
            <a:ext cx="2496775" cy="5143500"/>
            <a:chOff x="5744400" y="0"/>
            <a:chExt cx="2496775" cy="5143500"/>
          </a:xfrm>
        </p:grpSpPr>
        <p:sp>
          <p:nvSpPr>
            <p:cNvPr id="633" name="Google Shape;633;p39"/>
            <p:cNvSpPr/>
            <p:nvPr/>
          </p:nvSpPr>
          <p:spPr>
            <a:xfrm>
              <a:off x="5744400" y="2532050"/>
              <a:ext cx="2496775" cy="261145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39"/>
          <p:cNvSpPr/>
          <p:nvPr/>
        </p:nvSpPr>
        <p:spPr>
          <a:xfrm>
            <a:off x="576950" y="2062175"/>
            <a:ext cx="4322400" cy="2565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9"/>
          <p:cNvSpPr/>
          <p:nvPr/>
        </p:nvSpPr>
        <p:spPr>
          <a:xfrm rot="-5400000" flipH="1">
            <a:off x="-332850" y="1830375"/>
            <a:ext cx="3645950" cy="2980275"/>
          </a:xfrm>
          <a:custGeom>
            <a:avLst/>
            <a:gdLst/>
            <a:ahLst/>
            <a:cxnLst/>
            <a:rect l="l" t="t" r="r" b="b"/>
            <a:pathLst>
              <a:path w="145838" h="119211" extrusionOk="0">
                <a:moveTo>
                  <a:pt x="0" y="1"/>
                </a:moveTo>
                <a:cubicBezTo>
                  <a:pt x="1292" y="31275"/>
                  <a:pt x="14076" y="60489"/>
                  <a:pt x="36342" y="82756"/>
                </a:cubicBezTo>
                <a:cubicBezTo>
                  <a:pt x="59851" y="106264"/>
                  <a:pt x="91108" y="119211"/>
                  <a:pt x="124355" y="119211"/>
                </a:cubicBezTo>
                <a:cubicBezTo>
                  <a:pt x="131628" y="119211"/>
                  <a:pt x="138812" y="118589"/>
                  <a:pt x="145838" y="117374"/>
                </a:cubicBezTo>
                <a:lnTo>
                  <a:pt x="145838" y="96140"/>
                </a:lnTo>
                <a:cubicBezTo>
                  <a:pt x="138849" y="97606"/>
                  <a:pt x="131661" y="98365"/>
                  <a:pt x="124355" y="98365"/>
                </a:cubicBezTo>
                <a:cubicBezTo>
                  <a:pt x="96676" y="98365"/>
                  <a:pt x="70653" y="87588"/>
                  <a:pt x="51080" y="68014"/>
                </a:cubicBezTo>
                <a:cubicBezTo>
                  <a:pt x="32752" y="49686"/>
                  <a:pt x="22137" y="25703"/>
                  <a:pt x="20861" y="1"/>
                </a:cubicBezTo>
                <a:close/>
              </a:path>
            </a:pathLst>
          </a:custGeom>
          <a:solidFill>
            <a:srgbClr val="2EE6C4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7" name="Google Shape;637;p39"/>
          <p:cNvPicPr preferRelativeResize="0"/>
          <p:nvPr/>
        </p:nvPicPr>
        <p:blipFill rotWithShape="1">
          <a:blip r:embed="rId3">
            <a:alphaModFix/>
          </a:blip>
          <a:srcRect l="53617" t="1587" r="2288" b="1587"/>
          <a:stretch/>
        </p:blipFill>
        <p:spPr>
          <a:xfrm>
            <a:off x="5275200" y="511500"/>
            <a:ext cx="3331800" cy="41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p39"/>
          <p:cNvSpPr txBox="1">
            <a:spLocks noGrp="1"/>
          </p:cNvSpPr>
          <p:nvPr>
            <p:ph type="subTitle" idx="1"/>
          </p:nvPr>
        </p:nvSpPr>
        <p:spPr>
          <a:xfrm>
            <a:off x="720000" y="2332436"/>
            <a:ext cx="4016400" cy="21506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Enkapsulasi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proses </a:t>
            </a:r>
            <a:r>
              <a:rPr lang="en-US" dirty="0" err="1">
                <a:solidFill>
                  <a:schemeClr val="accent1"/>
                </a:solidFill>
              </a:rPr>
              <a:t>membungkus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atribut</a:t>
            </a:r>
            <a:r>
              <a:rPr lang="en-US" dirty="0">
                <a:solidFill>
                  <a:schemeClr val="accent1"/>
                </a:solidFill>
              </a:rPr>
              <a:t> dan </a:t>
            </a:r>
            <a:r>
              <a:rPr lang="en-US" dirty="0" err="1">
                <a:solidFill>
                  <a:schemeClr val="accent1"/>
                </a:solidFill>
              </a:rPr>
              <a:t>metode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dalam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satu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kelas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enkapsulasi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digunakan</a:t>
            </a:r>
            <a:r>
              <a:rPr lang="en-US" dirty="0">
                <a:solidFill>
                  <a:schemeClr val="accent1"/>
                </a:solidFill>
              </a:rPr>
              <a:t> juga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menyembunyikan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informasi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kedalam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sebuah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kelas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melindungi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informasi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dari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luar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r>
              <a:rPr lang="en-US" dirty="0" err="1">
                <a:solidFill>
                  <a:schemeClr val="accent1"/>
                </a:solidFill>
              </a:rPr>
              <a:t>Enkapsulasi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sangat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penting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dilakukan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menjaga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kebutuhan</a:t>
            </a:r>
            <a:r>
              <a:rPr lang="en-US" dirty="0">
                <a:solidFill>
                  <a:schemeClr val="accent1"/>
                </a:solidFill>
              </a:rPr>
              <a:t> program agar </a:t>
            </a:r>
            <a:r>
              <a:rPr lang="en-US" dirty="0" err="1">
                <a:solidFill>
                  <a:schemeClr val="accent1"/>
                </a:solidFill>
              </a:rPr>
              <a:t>dapat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diakses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sewaktu-waktu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sekaligus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menjaga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keamanan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informasi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39" name="Google Shape;639;p39"/>
          <p:cNvSpPr txBox="1">
            <a:spLocks noGrp="1"/>
          </p:cNvSpPr>
          <p:nvPr>
            <p:ph type="ctrTitle"/>
          </p:nvPr>
        </p:nvSpPr>
        <p:spPr>
          <a:xfrm>
            <a:off x="720000" y="1080087"/>
            <a:ext cx="26001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Enkapsulasi</a:t>
            </a:r>
            <a:endParaRPr dirty="0"/>
          </a:p>
        </p:txBody>
      </p:sp>
      <p:sp>
        <p:nvSpPr>
          <p:cNvPr id="640" name="Google Shape;640;p39"/>
          <p:cNvSpPr/>
          <p:nvPr/>
        </p:nvSpPr>
        <p:spPr>
          <a:xfrm>
            <a:off x="5275200" y="511500"/>
            <a:ext cx="3331800" cy="41154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F42579">
                  <a:alpha val="14117"/>
                  <a:alpha val="45090"/>
                </a:srgbClr>
              </a:gs>
              <a:gs pos="100000">
                <a:srgbClr val="2D0066">
                  <a:alpha val="17254"/>
                  <a:alpha val="450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8"/>
          <p:cNvSpPr/>
          <p:nvPr/>
        </p:nvSpPr>
        <p:spPr>
          <a:xfrm>
            <a:off x="4929892" y="1401784"/>
            <a:ext cx="3474900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8"/>
          <p:cNvSpPr txBox="1">
            <a:spLocks noGrp="1"/>
          </p:cNvSpPr>
          <p:nvPr>
            <p:ph type="ctrTitle"/>
          </p:nvPr>
        </p:nvSpPr>
        <p:spPr>
          <a:xfrm>
            <a:off x="4554823" y="218815"/>
            <a:ext cx="3988706" cy="10040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Encapsulasi </a:t>
            </a:r>
            <a:br>
              <a:rPr lang="en" dirty="0"/>
            </a:br>
            <a:r>
              <a:rPr lang="en" dirty="0"/>
              <a:t>Attribut</a:t>
            </a:r>
            <a:endParaRPr dirty="0"/>
          </a:p>
        </p:txBody>
      </p:sp>
      <p:sp>
        <p:nvSpPr>
          <p:cNvPr id="627" name="Google Shape;627;p38"/>
          <p:cNvSpPr txBox="1">
            <a:spLocks noGrp="1"/>
          </p:cNvSpPr>
          <p:nvPr>
            <p:ph type="subTitle" idx="2"/>
          </p:nvPr>
        </p:nvSpPr>
        <p:spPr>
          <a:xfrm>
            <a:off x="5168727" y="1577093"/>
            <a:ext cx="3016999" cy="2333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>
                <a:solidFill>
                  <a:schemeClr val="tx2"/>
                </a:solidFill>
              </a:rPr>
              <a:t>Attribut</a:t>
            </a:r>
            <a:r>
              <a:rPr lang="en-US" dirty="0">
                <a:solidFill>
                  <a:schemeClr val="tx2"/>
                </a:solidFill>
              </a:rPr>
              <a:t> color dan speed </a:t>
            </a:r>
            <a:r>
              <a:rPr lang="en-US" dirty="0" err="1">
                <a:solidFill>
                  <a:schemeClr val="tx2"/>
                </a:solidFill>
              </a:rPr>
              <a:t>diencapsulasi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menjadi</a:t>
            </a:r>
            <a:r>
              <a:rPr lang="en-US" dirty="0">
                <a:solidFill>
                  <a:schemeClr val="tx2"/>
                </a:solidFill>
              </a:rPr>
              <a:t> attribute private. </a:t>
            </a:r>
            <a:r>
              <a:rPr lang="en-US" dirty="0" err="1">
                <a:solidFill>
                  <a:schemeClr val="tx2"/>
                </a:solidFill>
              </a:rPr>
              <a:t>Untuk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mengakses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kedua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attribut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tersebut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diperlukan</a:t>
            </a:r>
            <a:r>
              <a:rPr lang="en-US" dirty="0">
                <a:solidFill>
                  <a:schemeClr val="tx2"/>
                </a:solidFill>
              </a:rPr>
              <a:t> method getter dan setter. Pada </a:t>
            </a:r>
            <a:r>
              <a:rPr lang="en-US" dirty="0" err="1">
                <a:solidFill>
                  <a:schemeClr val="tx2"/>
                </a:solidFill>
              </a:rPr>
              <a:t>gambar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disamping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menggunakan</a:t>
            </a:r>
            <a:r>
              <a:rPr lang="en-US" dirty="0">
                <a:solidFill>
                  <a:schemeClr val="tx2"/>
                </a:solidFill>
              </a:rPr>
              <a:t> method getter dan setter </a:t>
            </a:r>
            <a:r>
              <a:rPr lang="en-US" dirty="0" err="1">
                <a:solidFill>
                  <a:schemeClr val="tx2"/>
                </a:solidFill>
              </a:rPr>
              <a:t>menggunkan</a:t>
            </a:r>
            <a:r>
              <a:rPr lang="en-US" dirty="0">
                <a:solidFill>
                  <a:schemeClr val="tx2"/>
                </a:solidFill>
              </a:rPr>
              <a:t> property. </a:t>
            </a:r>
            <a:r>
              <a:rPr lang="en-US" dirty="0" err="1">
                <a:solidFill>
                  <a:schemeClr val="tx2"/>
                </a:solidFill>
              </a:rPr>
              <a:t>Kedua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attribur</a:t>
            </a:r>
            <a:r>
              <a:rPr lang="en-US" dirty="0">
                <a:solidFill>
                  <a:schemeClr val="tx2"/>
                </a:solidFill>
              </a:rPr>
              <a:t> color dan speed </a:t>
            </a:r>
            <a:r>
              <a:rPr lang="en-US" dirty="0" err="1">
                <a:solidFill>
                  <a:schemeClr val="tx2"/>
                </a:solidFill>
              </a:rPr>
              <a:t>memilki</a:t>
            </a:r>
            <a:r>
              <a:rPr lang="en-US" dirty="0">
                <a:solidFill>
                  <a:schemeClr val="tx2"/>
                </a:solidFill>
              </a:rPr>
              <a:t> method getter dan setter masing-masing.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A95D49-CF3D-7119-74B8-FF039C9B2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251" y="720849"/>
            <a:ext cx="3562847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07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40"/>
          <p:cNvSpPr txBox="1">
            <a:spLocks noGrp="1"/>
          </p:cNvSpPr>
          <p:nvPr>
            <p:ph type="title"/>
          </p:nvPr>
        </p:nvSpPr>
        <p:spPr>
          <a:xfrm>
            <a:off x="1052350" y="762350"/>
            <a:ext cx="7139400" cy="3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TERIMA KASIH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14;p59">
            <a:extLst>
              <a:ext uri="{FF2B5EF4-FFF2-40B4-BE49-F238E27FC236}">
                <a16:creationId xmlns:a16="http://schemas.microsoft.com/office/drawing/2014/main" id="{2130D447-1F40-0F4F-09D6-4607F288FF1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10650"/>
            <a:ext cx="3969518" cy="223285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32"/>
          <p:cNvSpPr/>
          <p:nvPr/>
        </p:nvSpPr>
        <p:spPr>
          <a:xfrm>
            <a:off x="2320525" y="478650"/>
            <a:ext cx="4503000" cy="41862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5" name="Google Shape;485;p32"/>
          <p:cNvSpPr txBox="1">
            <a:spLocks noGrp="1"/>
          </p:cNvSpPr>
          <p:nvPr>
            <p:ph type="ctrTitle"/>
          </p:nvPr>
        </p:nvSpPr>
        <p:spPr>
          <a:xfrm>
            <a:off x="2466723" y="664405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PENGENALAN</a:t>
            </a:r>
            <a:endParaRPr dirty="0"/>
          </a:p>
        </p:txBody>
      </p:sp>
      <p:sp>
        <p:nvSpPr>
          <p:cNvPr id="487" name="Google Shape;487;p32"/>
          <p:cNvSpPr/>
          <p:nvPr/>
        </p:nvSpPr>
        <p:spPr>
          <a:xfrm flipH="1">
            <a:off x="3822335" y="238775"/>
            <a:ext cx="39" cy="195"/>
          </a:xfrm>
          <a:custGeom>
            <a:avLst/>
            <a:gdLst/>
            <a:ahLst/>
            <a:cxnLst/>
            <a:rect l="l" t="t" r="r" b="b"/>
            <a:pathLst>
              <a:path w="1" h="5" extrusionOk="0">
                <a:moveTo>
                  <a:pt x="1" y="0"/>
                </a:moveTo>
                <a:lnTo>
                  <a:pt x="1" y="4"/>
                </a:lnTo>
                <a:lnTo>
                  <a:pt x="1" y="4"/>
                </a:lnTo>
                <a:close/>
              </a:path>
            </a:pathLst>
          </a:custGeom>
          <a:solidFill>
            <a:srgbClr val="9FA3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2"/>
          <p:cNvSpPr txBox="1">
            <a:spLocks noGrp="1"/>
          </p:cNvSpPr>
          <p:nvPr>
            <p:ph type="ctrTitle" idx="2"/>
          </p:nvPr>
        </p:nvSpPr>
        <p:spPr>
          <a:xfrm>
            <a:off x="2466723" y="1701879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PENJELASAN</a:t>
            </a:r>
            <a:endParaRPr dirty="0"/>
          </a:p>
        </p:txBody>
      </p:sp>
      <p:sp>
        <p:nvSpPr>
          <p:cNvPr id="490" name="Google Shape;490;p32"/>
          <p:cNvSpPr txBox="1">
            <a:spLocks noGrp="1"/>
          </p:cNvSpPr>
          <p:nvPr>
            <p:ph type="ctrTitle" idx="4"/>
          </p:nvPr>
        </p:nvSpPr>
        <p:spPr>
          <a:xfrm>
            <a:off x="2466723" y="2739352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</a:t>
            </a:r>
            <a:r>
              <a:rPr lang="en-ID" dirty="0"/>
              <a:t>DE</a:t>
            </a:r>
            <a:endParaRPr dirty="0"/>
          </a:p>
        </p:txBody>
      </p:sp>
      <p:sp>
        <p:nvSpPr>
          <p:cNvPr id="492" name="Google Shape;492;p32"/>
          <p:cNvSpPr txBox="1">
            <a:spLocks noGrp="1"/>
          </p:cNvSpPr>
          <p:nvPr>
            <p:ph type="ctrTitle" idx="6"/>
          </p:nvPr>
        </p:nvSpPr>
        <p:spPr>
          <a:xfrm>
            <a:off x="2466723" y="3776826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GAME</a:t>
            </a:r>
            <a:endParaRPr dirty="0"/>
          </a:p>
        </p:txBody>
      </p:sp>
      <p:pic>
        <p:nvPicPr>
          <p:cNvPr id="73" name="Google Shape;850;p50">
            <a:extLst>
              <a:ext uri="{FF2B5EF4-FFF2-40B4-BE49-F238E27FC236}">
                <a16:creationId xmlns:a16="http://schemas.microsoft.com/office/drawing/2014/main" id="{E952CBD9-93FC-44B3-827F-8F783032C9D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6302" r="28050"/>
          <a:stretch/>
        </p:blipFill>
        <p:spPr>
          <a:xfrm rot="20574182" flipH="1">
            <a:off x="7242334" y="1201358"/>
            <a:ext cx="2633332" cy="3244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705;p43">
            <a:extLst>
              <a:ext uri="{FF2B5EF4-FFF2-40B4-BE49-F238E27FC236}">
                <a16:creationId xmlns:a16="http://schemas.microsoft.com/office/drawing/2014/main" id="{2D7802E1-5DA7-4D63-AB2C-BF5220C7940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651" t="16548" r="24646"/>
          <a:stretch/>
        </p:blipFill>
        <p:spPr>
          <a:xfrm>
            <a:off x="5592317" y="986350"/>
            <a:ext cx="3812827" cy="3530150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31"/>
          <p:cNvSpPr txBox="1">
            <a:spLocks noGrp="1"/>
          </p:cNvSpPr>
          <p:nvPr>
            <p:ph type="body" idx="1"/>
          </p:nvPr>
        </p:nvSpPr>
        <p:spPr>
          <a:xfrm>
            <a:off x="720050" y="1371600"/>
            <a:ext cx="77037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indent="-228600">
              <a:buClr>
                <a:schemeClr val="dk1"/>
              </a:buClr>
            </a:pPr>
            <a:r>
              <a:rPr lang="en-US" dirty="0">
                <a:solidFill>
                  <a:schemeClr val="accent1"/>
                </a:solidFill>
              </a:rPr>
              <a:t>Ahmad </a:t>
            </a:r>
            <a:r>
              <a:rPr lang="en-US" dirty="0" err="1">
                <a:solidFill>
                  <a:schemeClr val="accent1"/>
                </a:solidFill>
              </a:rPr>
              <a:t>Dwiky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Zerro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Dixxon</a:t>
            </a:r>
            <a:r>
              <a:rPr lang="en-US" dirty="0">
                <a:solidFill>
                  <a:schemeClr val="accent1"/>
                </a:solidFill>
              </a:rPr>
              <a:t> (</a:t>
            </a:r>
            <a:r>
              <a:rPr lang="en-US" dirty="0" err="1">
                <a:solidFill>
                  <a:schemeClr val="accent1"/>
                </a:solidFill>
              </a:rPr>
              <a:t>Membuat</a:t>
            </a:r>
            <a:r>
              <a:rPr lang="en-US" dirty="0">
                <a:solidFill>
                  <a:schemeClr val="accent1"/>
                </a:solidFill>
              </a:rPr>
              <a:t> main program) 	(121140044)</a:t>
            </a: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r>
              <a:rPr lang="en-US" dirty="0" err="1">
                <a:solidFill>
                  <a:schemeClr val="accent1"/>
                </a:solidFill>
              </a:rPr>
              <a:t>Daris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Fikri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Zhalifunnas</a:t>
            </a:r>
            <a:r>
              <a:rPr lang="en-US" dirty="0">
                <a:solidFill>
                  <a:schemeClr val="accent1"/>
                </a:solidFill>
              </a:rPr>
              <a:t> (Desain Background dan </a:t>
            </a:r>
            <a:r>
              <a:rPr lang="en-US" dirty="0" err="1">
                <a:solidFill>
                  <a:schemeClr val="accent1"/>
                </a:solidFill>
              </a:rPr>
              <a:t>PPt</a:t>
            </a:r>
            <a:r>
              <a:rPr lang="en-US" dirty="0">
                <a:solidFill>
                  <a:schemeClr val="accent1"/>
                </a:solidFill>
              </a:rPr>
              <a:t>)		(121140067)</a:t>
            </a: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r>
              <a:rPr lang="en-US" dirty="0">
                <a:solidFill>
                  <a:schemeClr val="accent1"/>
                </a:solidFill>
              </a:rPr>
              <a:t>Benedictus </a:t>
            </a:r>
            <a:r>
              <a:rPr lang="en-US" dirty="0" err="1">
                <a:solidFill>
                  <a:schemeClr val="accent1"/>
                </a:solidFill>
              </a:rPr>
              <a:t>Budhi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Dharmawan</a:t>
            </a:r>
            <a:r>
              <a:rPr lang="en-US" dirty="0">
                <a:solidFill>
                  <a:schemeClr val="accent1"/>
                </a:solidFill>
              </a:rPr>
              <a:t> (Desain </a:t>
            </a:r>
            <a:r>
              <a:rPr lang="en-US" dirty="0" err="1">
                <a:solidFill>
                  <a:schemeClr val="accent1"/>
                </a:solidFill>
              </a:rPr>
              <a:t>karakter</a:t>
            </a:r>
            <a:r>
              <a:rPr lang="en-US" dirty="0">
                <a:solidFill>
                  <a:schemeClr val="accent1"/>
                </a:solidFill>
              </a:rPr>
              <a:t> dan </a:t>
            </a:r>
            <a:r>
              <a:rPr lang="en-US" dirty="0" err="1">
                <a:solidFill>
                  <a:schemeClr val="accent1"/>
                </a:solidFill>
              </a:rPr>
              <a:t>Laporan</a:t>
            </a:r>
            <a:r>
              <a:rPr lang="en-US" dirty="0">
                <a:solidFill>
                  <a:schemeClr val="accent1"/>
                </a:solidFill>
              </a:rPr>
              <a:t>)	(121140098)</a:t>
            </a: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r>
              <a:rPr lang="en-US" dirty="0">
                <a:solidFill>
                  <a:schemeClr val="accent1"/>
                </a:solidFill>
              </a:rPr>
              <a:t>Farhan </a:t>
            </a:r>
            <a:r>
              <a:rPr lang="en-US" dirty="0" err="1">
                <a:solidFill>
                  <a:schemeClr val="accent1"/>
                </a:solidFill>
              </a:rPr>
              <a:t>Apri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Kesuma</a:t>
            </a:r>
            <a:r>
              <a:rPr lang="en-US" dirty="0">
                <a:solidFill>
                  <a:schemeClr val="accent1"/>
                </a:solidFill>
              </a:rPr>
              <a:t> (Tester dan Kode </a:t>
            </a:r>
            <a:r>
              <a:rPr lang="en-US" dirty="0" err="1">
                <a:solidFill>
                  <a:schemeClr val="accent1"/>
                </a:solidFill>
              </a:rPr>
              <a:t>Tambahan</a:t>
            </a:r>
            <a:r>
              <a:rPr lang="en-US" dirty="0">
                <a:solidFill>
                  <a:schemeClr val="accent1"/>
                </a:solidFill>
              </a:rPr>
              <a:t>) 		(121140079)</a:t>
            </a: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r>
              <a:rPr lang="en-US" dirty="0">
                <a:solidFill>
                  <a:schemeClr val="accent1"/>
                </a:solidFill>
              </a:rPr>
              <a:t>Carlos Piero </a:t>
            </a:r>
            <a:r>
              <a:rPr lang="en-US" dirty="0" err="1">
                <a:solidFill>
                  <a:schemeClr val="accent1"/>
                </a:solidFill>
              </a:rPr>
              <a:t>Parhusip</a:t>
            </a:r>
            <a:r>
              <a:rPr lang="en-US" dirty="0">
                <a:solidFill>
                  <a:schemeClr val="accent1"/>
                </a:solidFill>
              </a:rPr>
              <a:t> (</a:t>
            </a:r>
            <a:r>
              <a:rPr lang="en-US" dirty="0" err="1">
                <a:solidFill>
                  <a:schemeClr val="accent1"/>
                </a:solidFill>
              </a:rPr>
              <a:t>Laporan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pembahasan</a:t>
            </a:r>
            <a:r>
              <a:rPr lang="en-US" dirty="0">
                <a:solidFill>
                  <a:schemeClr val="accent1"/>
                </a:solidFill>
              </a:rPr>
              <a:t> dan </a:t>
            </a:r>
            <a:r>
              <a:rPr lang="en-US" dirty="0" err="1">
                <a:solidFill>
                  <a:schemeClr val="accent1"/>
                </a:solidFill>
              </a:rPr>
              <a:t>hasil</a:t>
            </a:r>
            <a:r>
              <a:rPr lang="en-US" dirty="0">
                <a:solidFill>
                  <a:schemeClr val="accent1"/>
                </a:solidFill>
              </a:rPr>
              <a:t>)	(121140193)</a:t>
            </a: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endParaRPr dirty="0">
              <a:solidFill>
                <a:schemeClr val="accent1"/>
              </a:solidFill>
            </a:endParaRPr>
          </a:p>
        </p:txBody>
      </p:sp>
      <p:sp>
        <p:nvSpPr>
          <p:cNvPr id="479" name="Google Shape;479;p31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Kelompok</a:t>
            </a:r>
            <a:r>
              <a:rPr lang="en-ID" dirty="0"/>
              <a:t> 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54"/>
          <p:cNvSpPr/>
          <p:nvPr/>
        </p:nvSpPr>
        <p:spPr>
          <a:xfrm>
            <a:off x="1324700" y="1588050"/>
            <a:ext cx="3233100" cy="3063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54"/>
          <p:cNvSpPr txBox="1">
            <a:spLocks noGrp="1"/>
          </p:cNvSpPr>
          <p:nvPr>
            <p:ph type="subTitle" idx="1"/>
          </p:nvPr>
        </p:nvSpPr>
        <p:spPr>
          <a:xfrm>
            <a:off x="1512150" y="1934817"/>
            <a:ext cx="2772900" cy="2417783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tx2"/>
                </a:solidFill>
              </a:rPr>
              <a:t>BEWAN </a:t>
            </a:r>
            <a:r>
              <a:rPr lang="en-US" dirty="0" err="1">
                <a:solidFill>
                  <a:schemeClr val="tx2"/>
                </a:solidFill>
              </a:rPr>
              <a:t>adalah</a:t>
            </a:r>
            <a:r>
              <a:rPr lang="en-US" dirty="0">
                <a:solidFill>
                  <a:schemeClr val="tx2"/>
                </a:solidFill>
              </a:rPr>
              <a:t> game </a:t>
            </a:r>
            <a:r>
              <a:rPr lang="en-US" dirty="0" err="1">
                <a:solidFill>
                  <a:schemeClr val="tx2"/>
                </a:solidFill>
              </a:rPr>
              <a:t>tentang</a:t>
            </a:r>
            <a:r>
              <a:rPr lang="en-US" dirty="0">
                <a:solidFill>
                  <a:schemeClr val="tx2"/>
                </a:solidFill>
              </a:rPr>
              <a:t> zeta </a:t>
            </a:r>
            <a:r>
              <a:rPr lang="en-US" dirty="0" err="1">
                <a:solidFill>
                  <a:schemeClr val="tx2"/>
                </a:solidFill>
              </a:rPr>
              <a:t>berburu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hewan</a:t>
            </a:r>
            <a:r>
              <a:rPr lang="en-US" dirty="0">
                <a:solidFill>
                  <a:schemeClr val="tx2"/>
                </a:solidFill>
              </a:rPr>
              <a:t>. Game ini </a:t>
            </a:r>
            <a:r>
              <a:rPr lang="en-US" dirty="0" err="1">
                <a:solidFill>
                  <a:schemeClr val="tx2"/>
                </a:solidFill>
              </a:rPr>
              <a:t>mempunyai</a:t>
            </a:r>
            <a:r>
              <a:rPr lang="en-US" dirty="0">
                <a:solidFill>
                  <a:schemeClr val="tx2"/>
                </a:solidFill>
              </a:rPr>
              <a:t> genre </a:t>
            </a:r>
            <a:r>
              <a:rPr lang="en-US" dirty="0" err="1">
                <a:solidFill>
                  <a:schemeClr val="tx2"/>
                </a:solidFill>
              </a:rPr>
              <a:t>simulasi</a:t>
            </a:r>
            <a:r>
              <a:rPr lang="en-US" dirty="0">
                <a:solidFill>
                  <a:schemeClr val="tx2"/>
                </a:solidFill>
              </a:rPr>
              <a:t> typing, </a:t>
            </a:r>
            <a:r>
              <a:rPr lang="en-US" dirty="0" err="1">
                <a:solidFill>
                  <a:schemeClr val="tx2"/>
                </a:solidFill>
              </a:rPr>
              <a:t>tujuan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dari</a:t>
            </a:r>
            <a:r>
              <a:rPr lang="en-US" dirty="0">
                <a:solidFill>
                  <a:schemeClr val="tx2"/>
                </a:solidFill>
              </a:rPr>
              <a:t> game ini </a:t>
            </a:r>
            <a:r>
              <a:rPr lang="en-US" dirty="0" err="1">
                <a:solidFill>
                  <a:schemeClr val="tx2"/>
                </a:solidFill>
              </a:rPr>
              <a:t>adalah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mengetik</a:t>
            </a:r>
            <a:r>
              <a:rPr lang="en-US" dirty="0">
                <a:solidFill>
                  <a:schemeClr val="tx2"/>
                </a:solidFill>
              </a:rPr>
              <a:t> kata-kata yang </a:t>
            </a:r>
            <a:r>
              <a:rPr lang="en-US" dirty="0" err="1">
                <a:solidFill>
                  <a:schemeClr val="tx2"/>
                </a:solidFill>
              </a:rPr>
              <a:t>berjalan</a:t>
            </a:r>
            <a:r>
              <a:rPr lang="en-US" dirty="0">
                <a:solidFill>
                  <a:schemeClr val="tx2"/>
                </a:solidFill>
              </a:rPr>
              <a:t> pada </a:t>
            </a:r>
            <a:r>
              <a:rPr lang="en-US" dirty="0" err="1">
                <a:solidFill>
                  <a:schemeClr val="tx2"/>
                </a:solidFill>
              </a:rPr>
              <a:t>layar</a:t>
            </a:r>
            <a:r>
              <a:rPr lang="en-US" dirty="0">
                <a:solidFill>
                  <a:schemeClr val="tx2"/>
                </a:solidFill>
              </a:rPr>
              <a:t> dan </a:t>
            </a:r>
            <a:r>
              <a:rPr lang="en-US" dirty="0" err="1">
                <a:solidFill>
                  <a:schemeClr val="tx2"/>
                </a:solidFill>
              </a:rPr>
              <a:t>mendapatkan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skor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sebesar-besarnya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sebelum</a:t>
            </a:r>
            <a:r>
              <a:rPr lang="en-US" dirty="0">
                <a:solidFill>
                  <a:schemeClr val="tx2"/>
                </a:solidFill>
              </a:rPr>
              <a:t> kata-kata </a:t>
            </a:r>
            <a:r>
              <a:rPr lang="en-US" dirty="0" err="1">
                <a:solidFill>
                  <a:schemeClr val="tx2"/>
                </a:solidFill>
              </a:rPr>
              <a:t>melewati</a:t>
            </a:r>
            <a:r>
              <a:rPr lang="en-US" dirty="0">
                <a:solidFill>
                  <a:schemeClr val="tx2"/>
                </a:solidFill>
              </a:rPr>
              <a:t> batas </a:t>
            </a:r>
            <a:r>
              <a:rPr lang="en-US" dirty="0" err="1">
                <a:solidFill>
                  <a:schemeClr val="tx2"/>
                </a:solidFill>
              </a:rPr>
              <a:t>aman</a:t>
            </a:r>
            <a:r>
              <a:rPr lang="en-US" dirty="0">
                <a:solidFill>
                  <a:schemeClr val="tx2"/>
                </a:solidFill>
              </a:rPr>
              <a:t>.</a:t>
            </a:r>
            <a:endParaRPr dirty="0">
              <a:solidFill>
                <a:schemeClr val="tx2"/>
              </a:solidFill>
            </a:endParaRPr>
          </a:p>
        </p:txBody>
      </p:sp>
      <p:grpSp>
        <p:nvGrpSpPr>
          <p:cNvPr id="1029" name="Google Shape;1029;p54"/>
          <p:cNvGrpSpPr/>
          <p:nvPr/>
        </p:nvGrpSpPr>
        <p:grpSpPr>
          <a:xfrm flipH="1">
            <a:off x="4880472" y="1587947"/>
            <a:ext cx="2227567" cy="3063080"/>
            <a:chOff x="1835466" y="929768"/>
            <a:chExt cx="2388300" cy="3284100"/>
          </a:xfrm>
        </p:grpSpPr>
        <p:sp>
          <p:nvSpPr>
            <p:cNvPr id="1030" name="Google Shape;1030;p54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1" name="Google Shape;1031;p54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4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33" name="Google Shape;1033;p54"/>
          <p:cNvPicPr preferRelativeResize="0"/>
          <p:nvPr/>
        </p:nvPicPr>
        <p:blipFill rotWithShape="1">
          <a:blip r:embed="rId3">
            <a:alphaModFix/>
          </a:blip>
          <a:srcRect l="60704"/>
          <a:stretch/>
        </p:blipFill>
        <p:spPr>
          <a:xfrm>
            <a:off x="5052719" y="1778733"/>
            <a:ext cx="1883256" cy="2695760"/>
          </a:xfrm>
          <a:prstGeom prst="rect">
            <a:avLst/>
          </a:prstGeom>
          <a:noFill/>
          <a:ln>
            <a:noFill/>
          </a:ln>
        </p:spPr>
      </p:pic>
      <p:sp>
        <p:nvSpPr>
          <p:cNvPr id="1034" name="Google Shape;1034;p54"/>
          <p:cNvSpPr txBox="1">
            <a:spLocks noGrp="1"/>
          </p:cNvSpPr>
          <p:nvPr>
            <p:ph type="ctrTitle" idx="2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BEWAN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4"/>
          <p:cNvSpPr txBox="1">
            <a:spLocks noGrp="1"/>
          </p:cNvSpPr>
          <p:nvPr>
            <p:ph type="ctrTitle"/>
          </p:nvPr>
        </p:nvSpPr>
        <p:spPr>
          <a:xfrm>
            <a:off x="683319" y="93434"/>
            <a:ext cx="30120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WHOA!</a:t>
            </a:r>
            <a:endParaRPr dirty="0"/>
          </a:p>
        </p:txBody>
      </p:sp>
      <p:grpSp>
        <p:nvGrpSpPr>
          <p:cNvPr id="506" name="Google Shape;506;p34"/>
          <p:cNvGrpSpPr/>
          <p:nvPr/>
        </p:nvGrpSpPr>
        <p:grpSpPr>
          <a:xfrm rot="1195035">
            <a:off x="1443705" y="1717663"/>
            <a:ext cx="1575143" cy="4361109"/>
            <a:chOff x="2863800" y="238025"/>
            <a:chExt cx="1892075" cy="5238600"/>
          </a:xfrm>
        </p:grpSpPr>
        <p:sp>
          <p:nvSpPr>
            <p:cNvPr id="507" name="Google Shape;507;p34"/>
            <p:cNvSpPr/>
            <p:nvPr/>
          </p:nvSpPr>
          <p:spPr>
            <a:xfrm>
              <a:off x="3177350" y="1879775"/>
              <a:ext cx="1117150" cy="2857850"/>
            </a:xfrm>
            <a:custGeom>
              <a:avLst/>
              <a:gdLst/>
              <a:ahLst/>
              <a:cxnLst/>
              <a:rect l="l" t="t" r="r" b="b"/>
              <a:pathLst>
                <a:path w="44686" h="114314" extrusionOk="0">
                  <a:moveTo>
                    <a:pt x="552" y="1"/>
                  </a:moveTo>
                  <a:lnTo>
                    <a:pt x="1" y="107"/>
                  </a:lnTo>
                  <a:cubicBezTo>
                    <a:pt x="389" y="2139"/>
                    <a:pt x="996" y="4281"/>
                    <a:pt x="1807" y="6472"/>
                  </a:cubicBezTo>
                  <a:cubicBezTo>
                    <a:pt x="2773" y="9070"/>
                    <a:pt x="3991" y="11642"/>
                    <a:pt x="5434" y="14124"/>
                  </a:cubicBezTo>
                  <a:cubicBezTo>
                    <a:pt x="7113" y="16997"/>
                    <a:pt x="9092" y="19746"/>
                    <a:pt x="11321" y="22291"/>
                  </a:cubicBezTo>
                  <a:cubicBezTo>
                    <a:pt x="13851" y="25179"/>
                    <a:pt x="16736" y="27846"/>
                    <a:pt x="19896" y="30214"/>
                  </a:cubicBezTo>
                  <a:cubicBezTo>
                    <a:pt x="21755" y="31605"/>
                    <a:pt x="23524" y="32903"/>
                    <a:pt x="25236" y="34154"/>
                  </a:cubicBezTo>
                  <a:cubicBezTo>
                    <a:pt x="30424" y="37959"/>
                    <a:pt x="34908" y="41244"/>
                    <a:pt x="38128" y="44487"/>
                  </a:cubicBezTo>
                  <a:cubicBezTo>
                    <a:pt x="41617" y="47994"/>
                    <a:pt x="43366" y="51150"/>
                    <a:pt x="43807" y="54721"/>
                  </a:cubicBezTo>
                  <a:cubicBezTo>
                    <a:pt x="44475" y="60144"/>
                    <a:pt x="43415" y="63926"/>
                    <a:pt x="40263" y="67369"/>
                  </a:cubicBezTo>
                  <a:cubicBezTo>
                    <a:pt x="36326" y="71671"/>
                    <a:pt x="28879" y="75416"/>
                    <a:pt x="17493" y="78814"/>
                  </a:cubicBezTo>
                  <a:cubicBezTo>
                    <a:pt x="10932" y="80774"/>
                    <a:pt x="6471" y="84432"/>
                    <a:pt x="4231" y="89688"/>
                  </a:cubicBezTo>
                  <a:cubicBezTo>
                    <a:pt x="3270" y="91947"/>
                    <a:pt x="2719" y="94512"/>
                    <a:pt x="2599" y="97313"/>
                  </a:cubicBezTo>
                  <a:cubicBezTo>
                    <a:pt x="2497" y="99633"/>
                    <a:pt x="2689" y="102122"/>
                    <a:pt x="3168" y="104712"/>
                  </a:cubicBezTo>
                  <a:cubicBezTo>
                    <a:pt x="4005" y="109252"/>
                    <a:pt x="5529" y="112978"/>
                    <a:pt x="6215" y="114313"/>
                  </a:cubicBezTo>
                  <a:lnTo>
                    <a:pt x="6709" y="114056"/>
                  </a:lnTo>
                  <a:cubicBezTo>
                    <a:pt x="6038" y="112748"/>
                    <a:pt x="4545" y="109087"/>
                    <a:pt x="3719" y="104611"/>
                  </a:cubicBezTo>
                  <a:cubicBezTo>
                    <a:pt x="2682" y="99003"/>
                    <a:pt x="3036" y="93916"/>
                    <a:pt x="4748" y="89908"/>
                  </a:cubicBezTo>
                  <a:cubicBezTo>
                    <a:pt x="6917" y="84810"/>
                    <a:pt x="11261" y="81257"/>
                    <a:pt x="17656" y="79349"/>
                  </a:cubicBezTo>
                  <a:cubicBezTo>
                    <a:pt x="20673" y="78448"/>
                    <a:pt x="23456" y="77509"/>
                    <a:pt x="25918" y="76562"/>
                  </a:cubicBezTo>
                  <a:cubicBezTo>
                    <a:pt x="28308" y="75643"/>
                    <a:pt x="30480" y="74680"/>
                    <a:pt x="32374" y="73708"/>
                  </a:cubicBezTo>
                  <a:cubicBezTo>
                    <a:pt x="34203" y="72765"/>
                    <a:pt x="35835" y="71777"/>
                    <a:pt x="37223" y="70774"/>
                  </a:cubicBezTo>
                  <a:cubicBezTo>
                    <a:pt x="38562" y="69809"/>
                    <a:pt x="39723" y="68791"/>
                    <a:pt x="40674" y="67746"/>
                  </a:cubicBezTo>
                  <a:cubicBezTo>
                    <a:pt x="42449" y="65808"/>
                    <a:pt x="43585" y="63726"/>
                    <a:pt x="44146" y="61388"/>
                  </a:cubicBezTo>
                  <a:cubicBezTo>
                    <a:pt x="44618" y="59415"/>
                    <a:pt x="44685" y="57278"/>
                    <a:pt x="44361" y="54653"/>
                  </a:cubicBezTo>
                  <a:cubicBezTo>
                    <a:pt x="44123" y="52726"/>
                    <a:pt x="43509" y="50913"/>
                    <a:pt x="42484" y="49114"/>
                  </a:cubicBezTo>
                  <a:cubicBezTo>
                    <a:pt x="41541" y="47466"/>
                    <a:pt x="40247" y="45826"/>
                    <a:pt x="38524" y="44091"/>
                  </a:cubicBezTo>
                  <a:cubicBezTo>
                    <a:pt x="35270" y="40822"/>
                    <a:pt x="30775" y="37522"/>
                    <a:pt x="25567" y="33706"/>
                  </a:cubicBezTo>
                  <a:cubicBezTo>
                    <a:pt x="23856" y="32454"/>
                    <a:pt x="22086" y="31156"/>
                    <a:pt x="20231" y="29765"/>
                  </a:cubicBezTo>
                  <a:cubicBezTo>
                    <a:pt x="5065" y="18407"/>
                    <a:pt x="1332" y="4111"/>
                    <a:pt x="55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4"/>
            <p:cNvSpPr/>
            <p:nvPr/>
          </p:nvSpPr>
          <p:spPr>
            <a:xfrm>
              <a:off x="3801325" y="1879900"/>
              <a:ext cx="626200" cy="845450"/>
            </a:xfrm>
            <a:custGeom>
              <a:avLst/>
              <a:gdLst/>
              <a:ahLst/>
              <a:cxnLst/>
              <a:rect l="l" t="t" r="r" b="b"/>
              <a:pathLst>
                <a:path w="25048" h="33818" extrusionOk="0">
                  <a:moveTo>
                    <a:pt x="24527" y="0"/>
                  </a:moveTo>
                  <a:cubicBezTo>
                    <a:pt x="23747" y="4110"/>
                    <a:pt x="20013" y="18409"/>
                    <a:pt x="4843" y="29775"/>
                  </a:cubicBezTo>
                  <a:cubicBezTo>
                    <a:pt x="4153" y="30288"/>
                    <a:pt x="3448" y="30816"/>
                    <a:pt x="2769" y="31325"/>
                  </a:cubicBezTo>
                  <a:cubicBezTo>
                    <a:pt x="1861" y="32000"/>
                    <a:pt x="925" y="32701"/>
                    <a:pt x="1" y="33396"/>
                  </a:cubicBezTo>
                  <a:lnTo>
                    <a:pt x="318" y="33817"/>
                  </a:lnTo>
                  <a:cubicBezTo>
                    <a:pt x="1242" y="33124"/>
                    <a:pt x="2177" y="32423"/>
                    <a:pt x="3082" y="31748"/>
                  </a:cubicBezTo>
                  <a:cubicBezTo>
                    <a:pt x="3765" y="31238"/>
                    <a:pt x="4470" y="30710"/>
                    <a:pt x="5156" y="30197"/>
                  </a:cubicBezTo>
                  <a:cubicBezTo>
                    <a:pt x="8320" y="27830"/>
                    <a:pt x="11205" y="25163"/>
                    <a:pt x="13731" y="22278"/>
                  </a:cubicBezTo>
                  <a:cubicBezTo>
                    <a:pt x="15960" y="19733"/>
                    <a:pt x="17939" y="16984"/>
                    <a:pt x="19613" y="14110"/>
                  </a:cubicBezTo>
                  <a:cubicBezTo>
                    <a:pt x="21058" y="11630"/>
                    <a:pt x="22280" y="9058"/>
                    <a:pt x="23242" y="6463"/>
                  </a:cubicBezTo>
                  <a:cubicBezTo>
                    <a:pt x="24052" y="4272"/>
                    <a:pt x="24659" y="2131"/>
                    <a:pt x="25047" y="98"/>
                  </a:cubicBezTo>
                  <a:lnTo>
                    <a:pt x="2452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4"/>
            <p:cNvSpPr/>
            <p:nvPr/>
          </p:nvSpPr>
          <p:spPr>
            <a:xfrm>
              <a:off x="2898325" y="238025"/>
              <a:ext cx="1822950" cy="1612275"/>
            </a:xfrm>
            <a:custGeom>
              <a:avLst/>
              <a:gdLst/>
              <a:ahLst/>
              <a:cxnLst/>
              <a:rect l="l" t="t" r="r" b="b"/>
              <a:pathLst>
                <a:path w="72918" h="64491" extrusionOk="0">
                  <a:moveTo>
                    <a:pt x="36460" y="0"/>
                  </a:moveTo>
                  <a:cubicBezTo>
                    <a:pt x="25537" y="0"/>
                    <a:pt x="15947" y="4080"/>
                    <a:pt x="9454" y="11494"/>
                  </a:cubicBezTo>
                  <a:cubicBezTo>
                    <a:pt x="2825" y="19058"/>
                    <a:pt x="0" y="29455"/>
                    <a:pt x="1501" y="40775"/>
                  </a:cubicBezTo>
                  <a:lnTo>
                    <a:pt x="4645" y="64491"/>
                  </a:lnTo>
                  <a:lnTo>
                    <a:pt x="9974" y="63782"/>
                  </a:lnTo>
                  <a:lnTo>
                    <a:pt x="6829" y="40067"/>
                  </a:lnTo>
                  <a:cubicBezTo>
                    <a:pt x="5536" y="30307"/>
                    <a:pt x="7903" y="21420"/>
                    <a:pt x="13496" y="15035"/>
                  </a:cubicBezTo>
                  <a:cubicBezTo>
                    <a:pt x="18953" y="8805"/>
                    <a:pt x="27109" y="5374"/>
                    <a:pt x="36460" y="5374"/>
                  </a:cubicBezTo>
                  <a:cubicBezTo>
                    <a:pt x="45813" y="5374"/>
                    <a:pt x="53965" y="8805"/>
                    <a:pt x="59425" y="15035"/>
                  </a:cubicBezTo>
                  <a:cubicBezTo>
                    <a:pt x="65018" y="21420"/>
                    <a:pt x="67385" y="30307"/>
                    <a:pt x="66088" y="40067"/>
                  </a:cubicBezTo>
                  <a:lnTo>
                    <a:pt x="62947" y="63782"/>
                  </a:lnTo>
                  <a:lnTo>
                    <a:pt x="68271" y="64491"/>
                  </a:lnTo>
                  <a:lnTo>
                    <a:pt x="71416" y="40772"/>
                  </a:lnTo>
                  <a:cubicBezTo>
                    <a:pt x="72918" y="29455"/>
                    <a:pt x="70097" y="19058"/>
                    <a:pt x="63468" y="11494"/>
                  </a:cubicBezTo>
                  <a:cubicBezTo>
                    <a:pt x="56974" y="4080"/>
                    <a:pt x="47381" y="0"/>
                    <a:pt x="3646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3931725" y="1134275"/>
              <a:ext cx="162750" cy="48875"/>
            </a:xfrm>
            <a:custGeom>
              <a:avLst/>
              <a:gdLst/>
              <a:ahLst/>
              <a:cxnLst/>
              <a:rect l="l" t="t" r="r" b="b"/>
              <a:pathLst>
                <a:path w="6510" h="1955" extrusionOk="0">
                  <a:moveTo>
                    <a:pt x="0" y="0"/>
                  </a:moveTo>
                  <a:lnTo>
                    <a:pt x="0" y="1954"/>
                  </a:lnTo>
                  <a:lnTo>
                    <a:pt x="6509" y="1954"/>
                  </a:lnTo>
                  <a:lnTo>
                    <a:pt x="6509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>
              <a:off x="3990375" y="1466125"/>
              <a:ext cx="162725" cy="48950"/>
            </a:xfrm>
            <a:custGeom>
              <a:avLst/>
              <a:gdLst/>
              <a:ahLst/>
              <a:cxnLst/>
              <a:rect l="l" t="t" r="r" b="b"/>
              <a:pathLst>
                <a:path w="6509" h="1958" extrusionOk="0">
                  <a:moveTo>
                    <a:pt x="0" y="0"/>
                  </a:moveTo>
                  <a:lnTo>
                    <a:pt x="0" y="1958"/>
                  </a:lnTo>
                  <a:lnTo>
                    <a:pt x="6508" y="1958"/>
                  </a:lnTo>
                  <a:lnTo>
                    <a:pt x="6508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>
              <a:off x="3516175" y="1040475"/>
              <a:ext cx="162825" cy="48850"/>
            </a:xfrm>
            <a:custGeom>
              <a:avLst/>
              <a:gdLst/>
              <a:ahLst/>
              <a:cxnLst/>
              <a:rect l="l" t="t" r="r" b="b"/>
              <a:pathLst>
                <a:path w="6513" h="1954" extrusionOk="0">
                  <a:moveTo>
                    <a:pt x="0" y="1"/>
                  </a:moveTo>
                  <a:lnTo>
                    <a:pt x="0" y="1954"/>
                  </a:lnTo>
                  <a:lnTo>
                    <a:pt x="6513" y="1954"/>
                  </a:lnTo>
                  <a:lnTo>
                    <a:pt x="6513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4"/>
            <p:cNvSpPr/>
            <p:nvPr/>
          </p:nvSpPr>
          <p:spPr>
            <a:xfrm>
              <a:off x="3457550" y="1372300"/>
              <a:ext cx="162800" cy="48975"/>
            </a:xfrm>
            <a:custGeom>
              <a:avLst/>
              <a:gdLst/>
              <a:ahLst/>
              <a:cxnLst/>
              <a:rect l="l" t="t" r="r" b="b"/>
              <a:pathLst>
                <a:path w="6512" h="1959" extrusionOk="0">
                  <a:moveTo>
                    <a:pt x="0" y="1"/>
                  </a:moveTo>
                  <a:lnTo>
                    <a:pt x="0" y="1958"/>
                  </a:lnTo>
                  <a:lnTo>
                    <a:pt x="6512" y="1958"/>
                  </a:lnTo>
                  <a:lnTo>
                    <a:pt x="6512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>
              <a:off x="4049000" y="1056775"/>
              <a:ext cx="123525" cy="203850"/>
            </a:xfrm>
            <a:custGeom>
              <a:avLst/>
              <a:gdLst/>
              <a:ahLst/>
              <a:cxnLst/>
              <a:rect l="l" t="t" r="r" b="b"/>
              <a:pathLst>
                <a:path w="4941" h="8154" extrusionOk="0">
                  <a:moveTo>
                    <a:pt x="4316" y="0"/>
                  </a:moveTo>
                  <a:cubicBezTo>
                    <a:pt x="3876" y="0"/>
                    <a:pt x="3241" y="1233"/>
                    <a:pt x="2527" y="2000"/>
                  </a:cubicBezTo>
                  <a:cubicBezTo>
                    <a:pt x="2033" y="2531"/>
                    <a:pt x="830" y="2829"/>
                    <a:pt x="283" y="2942"/>
                  </a:cubicBezTo>
                  <a:cubicBezTo>
                    <a:pt x="117" y="2976"/>
                    <a:pt x="0" y="3119"/>
                    <a:pt x="0" y="3286"/>
                  </a:cubicBezTo>
                  <a:lnTo>
                    <a:pt x="0" y="4078"/>
                  </a:lnTo>
                  <a:lnTo>
                    <a:pt x="0" y="4869"/>
                  </a:lnTo>
                  <a:cubicBezTo>
                    <a:pt x="0" y="5035"/>
                    <a:pt x="117" y="5178"/>
                    <a:pt x="283" y="5212"/>
                  </a:cubicBezTo>
                  <a:cubicBezTo>
                    <a:pt x="830" y="5326"/>
                    <a:pt x="2033" y="5623"/>
                    <a:pt x="2527" y="6155"/>
                  </a:cubicBezTo>
                  <a:cubicBezTo>
                    <a:pt x="3241" y="6921"/>
                    <a:pt x="3877" y="8154"/>
                    <a:pt x="4316" y="8154"/>
                  </a:cubicBezTo>
                  <a:cubicBezTo>
                    <a:pt x="4705" y="8154"/>
                    <a:pt x="4941" y="7188"/>
                    <a:pt x="4941" y="4078"/>
                  </a:cubicBezTo>
                  <a:cubicBezTo>
                    <a:pt x="4941" y="967"/>
                    <a:pt x="4705" y="0"/>
                    <a:pt x="4316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4107625" y="1388675"/>
              <a:ext cx="123525" cy="203850"/>
            </a:xfrm>
            <a:custGeom>
              <a:avLst/>
              <a:gdLst/>
              <a:ahLst/>
              <a:cxnLst/>
              <a:rect l="l" t="t" r="r" b="b"/>
              <a:pathLst>
                <a:path w="4941" h="8154" extrusionOk="0">
                  <a:moveTo>
                    <a:pt x="4316" y="0"/>
                  </a:moveTo>
                  <a:cubicBezTo>
                    <a:pt x="3877" y="0"/>
                    <a:pt x="3243" y="1231"/>
                    <a:pt x="2531" y="1997"/>
                  </a:cubicBezTo>
                  <a:cubicBezTo>
                    <a:pt x="2034" y="2533"/>
                    <a:pt x="831" y="2830"/>
                    <a:pt x="283" y="2940"/>
                  </a:cubicBezTo>
                  <a:cubicBezTo>
                    <a:pt x="118" y="2974"/>
                    <a:pt x="1" y="3117"/>
                    <a:pt x="1" y="3286"/>
                  </a:cubicBezTo>
                  <a:lnTo>
                    <a:pt x="1" y="4078"/>
                  </a:lnTo>
                  <a:lnTo>
                    <a:pt x="1" y="4870"/>
                  </a:lnTo>
                  <a:cubicBezTo>
                    <a:pt x="1" y="5037"/>
                    <a:pt x="118" y="5180"/>
                    <a:pt x="283" y="5214"/>
                  </a:cubicBezTo>
                  <a:cubicBezTo>
                    <a:pt x="831" y="5327"/>
                    <a:pt x="2034" y="5621"/>
                    <a:pt x="2531" y="6156"/>
                  </a:cubicBezTo>
                  <a:cubicBezTo>
                    <a:pt x="3243" y="6922"/>
                    <a:pt x="3878" y="8154"/>
                    <a:pt x="4316" y="8154"/>
                  </a:cubicBezTo>
                  <a:cubicBezTo>
                    <a:pt x="4705" y="8154"/>
                    <a:pt x="4940" y="7188"/>
                    <a:pt x="4940" y="4078"/>
                  </a:cubicBezTo>
                  <a:cubicBezTo>
                    <a:pt x="4940" y="966"/>
                    <a:pt x="4705" y="0"/>
                    <a:pt x="4316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3438100" y="962975"/>
              <a:ext cx="123550" cy="203825"/>
            </a:xfrm>
            <a:custGeom>
              <a:avLst/>
              <a:gdLst/>
              <a:ahLst/>
              <a:cxnLst/>
              <a:rect l="l" t="t" r="r" b="b"/>
              <a:pathLst>
                <a:path w="4942" h="8153" extrusionOk="0">
                  <a:moveTo>
                    <a:pt x="627" y="0"/>
                  </a:moveTo>
                  <a:cubicBezTo>
                    <a:pt x="237" y="0"/>
                    <a:pt x="1" y="966"/>
                    <a:pt x="1" y="4077"/>
                  </a:cubicBezTo>
                  <a:cubicBezTo>
                    <a:pt x="1" y="7187"/>
                    <a:pt x="237" y="8152"/>
                    <a:pt x="627" y="8152"/>
                  </a:cubicBezTo>
                  <a:cubicBezTo>
                    <a:pt x="1067" y="8152"/>
                    <a:pt x="1703" y="6921"/>
                    <a:pt x="2414" y="6155"/>
                  </a:cubicBezTo>
                  <a:cubicBezTo>
                    <a:pt x="2909" y="5623"/>
                    <a:pt x="4111" y="5325"/>
                    <a:pt x="4662" y="5212"/>
                  </a:cubicBezTo>
                  <a:cubicBezTo>
                    <a:pt x="4824" y="5178"/>
                    <a:pt x="4941" y="5035"/>
                    <a:pt x="4941" y="4869"/>
                  </a:cubicBezTo>
                  <a:lnTo>
                    <a:pt x="4941" y="4077"/>
                  </a:lnTo>
                  <a:lnTo>
                    <a:pt x="4941" y="3285"/>
                  </a:lnTo>
                  <a:cubicBezTo>
                    <a:pt x="4941" y="3119"/>
                    <a:pt x="4824" y="2976"/>
                    <a:pt x="4662" y="2942"/>
                  </a:cubicBezTo>
                  <a:cubicBezTo>
                    <a:pt x="4111" y="2829"/>
                    <a:pt x="2909" y="2531"/>
                    <a:pt x="2414" y="1999"/>
                  </a:cubicBezTo>
                  <a:cubicBezTo>
                    <a:pt x="1703" y="1233"/>
                    <a:pt x="1067" y="0"/>
                    <a:pt x="627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4"/>
            <p:cNvSpPr/>
            <p:nvPr/>
          </p:nvSpPr>
          <p:spPr>
            <a:xfrm>
              <a:off x="3379475" y="1294875"/>
              <a:ext cx="123525" cy="203850"/>
            </a:xfrm>
            <a:custGeom>
              <a:avLst/>
              <a:gdLst/>
              <a:ahLst/>
              <a:cxnLst/>
              <a:rect l="l" t="t" r="r" b="b"/>
              <a:pathLst>
                <a:path w="4941" h="8154" extrusionOk="0">
                  <a:moveTo>
                    <a:pt x="627" y="0"/>
                  </a:moveTo>
                  <a:cubicBezTo>
                    <a:pt x="237" y="0"/>
                    <a:pt x="1" y="967"/>
                    <a:pt x="1" y="4079"/>
                  </a:cubicBezTo>
                  <a:cubicBezTo>
                    <a:pt x="1" y="7188"/>
                    <a:pt x="237" y="8154"/>
                    <a:pt x="626" y="8154"/>
                  </a:cubicBezTo>
                  <a:cubicBezTo>
                    <a:pt x="1066" y="8154"/>
                    <a:pt x="1702" y="6922"/>
                    <a:pt x="2414" y="6156"/>
                  </a:cubicBezTo>
                  <a:cubicBezTo>
                    <a:pt x="2908" y="5621"/>
                    <a:pt x="4111" y="5327"/>
                    <a:pt x="4662" y="5214"/>
                  </a:cubicBezTo>
                  <a:cubicBezTo>
                    <a:pt x="4824" y="5179"/>
                    <a:pt x="4940" y="5036"/>
                    <a:pt x="4940" y="4871"/>
                  </a:cubicBezTo>
                  <a:lnTo>
                    <a:pt x="4940" y="4079"/>
                  </a:lnTo>
                  <a:lnTo>
                    <a:pt x="4940" y="3287"/>
                  </a:lnTo>
                  <a:cubicBezTo>
                    <a:pt x="4940" y="3117"/>
                    <a:pt x="4824" y="2974"/>
                    <a:pt x="4662" y="2940"/>
                  </a:cubicBezTo>
                  <a:cubicBezTo>
                    <a:pt x="4111" y="2830"/>
                    <a:pt x="2908" y="2532"/>
                    <a:pt x="2414" y="1997"/>
                  </a:cubicBezTo>
                  <a:cubicBezTo>
                    <a:pt x="1702" y="1232"/>
                    <a:pt x="1067" y="0"/>
                    <a:pt x="627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4"/>
            <p:cNvSpPr/>
            <p:nvPr/>
          </p:nvSpPr>
          <p:spPr>
            <a:xfrm>
              <a:off x="3499850" y="1616950"/>
              <a:ext cx="610900" cy="3859675"/>
            </a:xfrm>
            <a:custGeom>
              <a:avLst/>
              <a:gdLst/>
              <a:ahLst/>
              <a:cxnLst/>
              <a:rect l="l" t="t" r="r" b="b"/>
              <a:pathLst>
                <a:path w="24436" h="154387" extrusionOk="0">
                  <a:moveTo>
                    <a:pt x="5820" y="1"/>
                  </a:moveTo>
                  <a:lnTo>
                    <a:pt x="1" y="154386"/>
                  </a:lnTo>
                  <a:lnTo>
                    <a:pt x="24436" y="154386"/>
                  </a:lnTo>
                  <a:lnTo>
                    <a:pt x="18618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4"/>
            <p:cNvSpPr/>
            <p:nvPr/>
          </p:nvSpPr>
          <p:spPr>
            <a:xfrm>
              <a:off x="3547000" y="4203550"/>
              <a:ext cx="516725" cy="23375"/>
            </a:xfrm>
            <a:custGeom>
              <a:avLst/>
              <a:gdLst/>
              <a:ahLst/>
              <a:cxnLst/>
              <a:rect l="l" t="t" r="r" b="b"/>
              <a:pathLst>
                <a:path w="20669" h="935" extrusionOk="0">
                  <a:moveTo>
                    <a:pt x="34" y="0"/>
                  </a:moveTo>
                  <a:lnTo>
                    <a:pt x="1" y="935"/>
                  </a:lnTo>
                  <a:lnTo>
                    <a:pt x="20668" y="935"/>
                  </a:lnTo>
                  <a:lnTo>
                    <a:pt x="20631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4"/>
            <p:cNvSpPr/>
            <p:nvPr/>
          </p:nvSpPr>
          <p:spPr>
            <a:xfrm>
              <a:off x="3519075" y="4943850"/>
              <a:ext cx="572450" cy="23425"/>
            </a:xfrm>
            <a:custGeom>
              <a:avLst/>
              <a:gdLst/>
              <a:ahLst/>
              <a:cxnLst/>
              <a:rect l="l" t="t" r="r" b="b"/>
              <a:pathLst>
                <a:path w="22898" h="937" extrusionOk="0">
                  <a:moveTo>
                    <a:pt x="35" y="0"/>
                  </a:moveTo>
                  <a:lnTo>
                    <a:pt x="1" y="936"/>
                  </a:lnTo>
                  <a:lnTo>
                    <a:pt x="22898" y="936"/>
                  </a:lnTo>
                  <a:lnTo>
                    <a:pt x="22864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4"/>
            <p:cNvSpPr/>
            <p:nvPr/>
          </p:nvSpPr>
          <p:spPr>
            <a:xfrm>
              <a:off x="3560950" y="3833325"/>
              <a:ext cx="488825" cy="23500"/>
            </a:xfrm>
            <a:custGeom>
              <a:avLst/>
              <a:gdLst/>
              <a:ahLst/>
              <a:cxnLst/>
              <a:rect l="l" t="t" r="r" b="b"/>
              <a:pathLst>
                <a:path w="19553" h="940" extrusionOk="0">
                  <a:moveTo>
                    <a:pt x="34" y="0"/>
                  </a:moveTo>
                  <a:lnTo>
                    <a:pt x="0" y="940"/>
                  </a:lnTo>
                  <a:lnTo>
                    <a:pt x="19553" y="940"/>
                  </a:lnTo>
                  <a:lnTo>
                    <a:pt x="19515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4"/>
            <p:cNvSpPr/>
            <p:nvPr/>
          </p:nvSpPr>
          <p:spPr>
            <a:xfrm>
              <a:off x="3533050" y="4573650"/>
              <a:ext cx="544625" cy="23475"/>
            </a:xfrm>
            <a:custGeom>
              <a:avLst/>
              <a:gdLst/>
              <a:ahLst/>
              <a:cxnLst/>
              <a:rect l="l" t="t" r="r" b="b"/>
              <a:pathLst>
                <a:path w="21785" h="939" extrusionOk="0">
                  <a:moveTo>
                    <a:pt x="35" y="0"/>
                  </a:moveTo>
                  <a:lnTo>
                    <a:pt x="0" y="939"/>
                  </a:lnTo>
                  <a:lnTo>
                    <a:pt x="21785" y="939"/>
                  </a:lnTo>
                  <a:lnTo>
                    <a:pt x="217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4"/>
            <p:cNvSpPr/>
            <p:nvPr/>
          </p:nvSpPr>
          <p:spPr>
            <a:xfrm>
              <a:off x="3616675" y="2352775"/>
              <a:ext cx="377300" cy="23400"/>
            </a:xfrm>
            <a:custGeom>
              <a:avLst/>
              <a:gdLst/>
              <a:ahLst/>
              <a:cxnLst/>
              <a:rect l="l" t="t" r="r" b="b"/>
              <a:pathLst>
                <a:path w="15092" h="936" extrusionOk="0">
                  <a:moveTo>
                    <a:pt x="38" y="0"/>
                  </a:moveTo>
                  <a:lnTo>
                    <a:pt x="0" y="935"/>
                  </a:lnTo>
                  <a:lnTo>
                    <a:pt x="15091" y="935"/>
                  </a:lnTo>
                  <a:lnTo>
                    <a:pt x="15053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4"/>
            <p:cNvSpPr/>
            <p:nvPr/>
          </p:nvSpPr>
          <p:spPr>
            <a:xfrm>
              <a:off x="3630625" y="1982550"/>
              <a:ext cx="349375" cy="23500"/>
            </a:xfrm>
            <a:custGeom>
              <a:avLst/>
              <a:gdLst/>
              <a:ahLst/>
              <a:cxnLst/>
              <a:rect l="l" t="t" r="r" b="b"/>
              <a:pathLst>
                <a:path w="13975" h="940" extrusionOk="0">
                  <a:moveTo>
                    <a:pt x="38" y="0"/>
                  </a:moveTo>
                  <a:lnTo>
                    <a:pt x="1" y="940"/>
                  </a:lnTo>
                  <a:lnTo>
                    <a:pt x="13975" y="940"/>
                  </a:lnTo>
                  <a:lnTo>
                    <a:pt x="13938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4"/>
            <p:cNvSpPr/>
            <p:nvPr/>
          </p:nvSpPr>
          <p:spPr>
            <a:xfrm>
              <a:off x="3602800" y="2722875"/>
              <a:ext cx="405125" cy="23500"/>
            </a:xfrm>
            <a:custGeom>
              <a:avLst/>
              <a:gdLst/>
              <a:ahLst/>
              <a:cxnLst/>
              <a:rect l="l" t="t" r="r" b="b"/>
              <a:pathLst>
                <a:path w="16205" h="940" extrusionOk="0">
                  <a:moveTo>
                    <a:pt x="35" y="1"/>
                  </a:moveTo>
                  <a:lnTo>
                    <a:pt x="0" y="939"/>
                  </a:lnTo>
                  <a:lnTo>
                    <a:pt x="16205" y="939"/>
                  </a:lnTo>
                  <a:lnTo>
                    <a:pt x="16167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4"/>
            <p:cNvSpPr/>
            <p:nvPr/>
          </p:nvSpPr>
          <p:spPr>
            <a:xfrm>
              <a:off x="3574900" y="3463200"/>
              <a:ext cx="460925" cy="23500"/>
            </a:xfrm>
            <a:custGeom>
              <a:avLst/>
              <a:gdLst/>
              <a:ahLst/>
              <a:cxnLst/>
              <a:rect l="l" t="t" r="r" b="b"/>
              <a:pathLst>
                <a:path w="18437" h="940" extrusionOk="0">
                  <a:moveTo>
                    <a:pt x="35" y="1"/>
                  </a:moveTo>
                  <a:lnTo>
                    <a:pt x="0" y="939"/>
                  </a:lnTo>
                  <a:lnTo>
                    <a:pt x="18436" y="939"/>
                  </a:lnTo>
                  <a:lnTo>
                    <a:pt x="18398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4"/>
            <p:cNvSpPr/>
            <p:nvPr/>
          </p:nvSpPr>
          <p:spPr>
            <a:xfrm>
              <a:off x="3588850" y="3093075"/>
              <a:ext cx="433025" cy="23425"/>
            </a:xfrm>
            <a:custGeom>
              <a:avLst/>
              <a:gdLst/>
              <a:ahLst/>
              <a:cxnLst/>
              <a:rect l="l" t="t" r="r" b="b"/>
              <a:pathLst>
                <a:path w="17321" h="937" extrusionOk="0">
                  <a:moveTo>
                    <a:pt x="34" y="1"/>
                  </a:moveTo>
                  <a:lnTo>
                    <a:pt x="1" y="936"/>
                  </a:lnTo>
                  <a:lnTo>
                    <a:pt x="17320" y="936"/>
                  </a:lnTo>
                  <a:lnTo>
                    <a:pt x="17283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4"/>
            <p:cNvSpPr/>
            <p:nvPr/>
          </p:nvSpPr>
          <p:spPr>
            <a:xfrm>
              <a:off x="3522675" y="739525"/>
              <a:ext cx="565275" cy="1007350"/>
            </a:xfrm>
            <a:custGeom>
              <a:avLst/>
              <a:gdLst/>
              <a:ahLst/>
              <a:cxnLst/>
              <a:rect l="l" t="t" r="r" b="b"/>
              <a:pathLst>
                <a:path w="22611" h="40294" extrusionOk="0">
                  <a:moveTo>
                    <a:pt x="3711" y="1"/>
                  </a:moveTo>
                  <a:cubicBezTo>
                    <a:pt x="3214" y="1"/>
                    <a:pt x="2846" y="79"/>
                    <a:pt x="2648" y="251"/>
                  </a:cubicBezTo>
                  <a:cubicBezTo>
                    <a:pt x="1822" y="970"/>
                    <a:pt x="2874" y="5636"/>
                    <a:pt x="3511" y="8516"/>
                  </a:cubicBezTo>
                  <a:cubicBezTo>
                    <a:pt x="4291" y="12076"/>
                    <a:pt x="4216" y="15745"/>
                    <a:pt x="3327" y="19283"/>
                  </a:cubicBezTo>
                  <a:cubicBezTo>
                    <a:pt x="1377" y="27021"/>
                    <a:pt x="1" y="33873"/>
                    <a:pt x="1" y="33873"/>
                  </a:cubicBezTo>
                  <a:cubicBezTo>
                    <a:pt x="2119" y="34853"/>
                    <a:pt x="3405" y="36327"/>
                    <a:pt x="4171" y="37613"/>
                  </a:cubicBezTo>
                  <a:cubicBezTo>
                    <a:pt x="5174" y="39295"/>
                    <a:pt x="7018" y="40294"/>
                    <a:pt x="8975" y="40294"/>
                  </a:cubicBezTo>
                  <a:lnTo>
                    <a:pt x="13636" y="40294"/>
                  </a:lnTo>
                  <a:cubicBezTo>
                    <a:pt x="15593" y="40294"/>
                    <a:pt x="17437" y="39295"/>
                    <a:pt x="18440" y="37613"/>
                  </a:cubicBezTo>
                  <a:cubicBezTo>
                    <a:pt x="19206" y="36327"/>
                    <a:pt x="20491" y="34853"/>
                    <a:pt x="22611" y="33873"/>
                  </a:cubicBezTo>
                  <a:cubicBezTo>
                    <a:pt x="22611" y="33873"/>
                    <a:pt x="21230" y="26983"/>
                    <a:pt x="19269" y="19215"/>
                  </a:cubicBezTo>
                  <a:cubicBezTo>
                    <a:pt x="18369" y="15640"/>
                    <a:pt x="18169" y="11940"/>
                    <a:pt x="18749" y="8309"/>
                  </a:cubicBezTo>
                  <a:cubicBezTo>
                    <a:pt x="18930" y="7182"/>
                    <a:pt x="19074" y="6661"/>
                    <a:pt x="18930" y="6325"/>
                  </a:cubicBezTo>
                  <a:cubicBezTo>
                    <a:pt x="18041" y="4247"/>
                    <a:pt x="7377" y="1"/>
                    <a:pt x="371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4"/>
            <p:cNvSpPr/>
            <p:nvPr/>
          </p:nvSpPr>
          <p:spPr>
            <a:xfrm>
              <a:off x="3522675" y="739575"/>
              <a:ext cx="264175" cy="1007300"/>
            </a:xfrm>
            <a:custGeom>
              <a:avLst/>
              <a:gdLst/>
              <a:ahLst/>
              <a:cxnLst/>
              <a:rect l="l" t="t" r="r" b="b"/>
              <a:pathLst>
                <a:path w="10567" h="40292" extrusionOk="0">
                  <a:moveTo>
                    <a:pt x="3711" y="0"/>
                  </a:moveTo>
                  <a:cubicBezTo>
                    <a:pt x="3214" y="0"/>
                    <a:pt x="2845" y="78"/>
                    <a:pt x="2648" y="249"/>
                  </a:cubicBezTo>
                  <a:cubicBezTo>
                    <a:pt x="1822" y="968"/>
                    <a:pt x="2874" y="5634"/>
                    <a:pt x="3511" y="8514"/>
                  </a:cubicBezTo>
                  <a:cubicBezTo>
                    <a:pt x="4291" y="12074"/>
                    <a:pt x="4216" y="15743"/>
                    <a:pt x="3327" y="19281"/>
                  </a:cubicBezTo>
                  <a:cubicBezTo>
                    <a:pt x="1377" y="27019"/>
                    <a:pt x="1" y="33871"/>
                    <a:pt x="1" y="33871"/>
                  </a:cubicBezTo>
                  <a:cubicBezTo>
                    <a:pt x="2119" y="34851"/>
                    <a:pt x="3405" y="36325"/>
                    <a:pt x="4171" y="37611"/>
                  </a:cubicBezTo>
                  <a:cubicBezTo>
                    <a:pt x="5174" y="39293"/>
                    <a:pt x="7018" y="40292"/>
                    <a:pt x="8975" y="40292"/>
                  </a:cubicBezTo>
                  <a:lnTo>
                    <a:pt x="10567" y="40292"/>
                  </a:lnTo>
                  <a:cubicBezTo>
                    <a:pt x="8609" y="40292"/>
                    <a:pt x="6762" y="39293"/>
                    <a:pt x="5762" y="37611"/>
                  </a:cubicBezTo>
                  <a:cubicBezTo>
                    <a:pt x="4993" y="36325"/>
                    <a:pt x="3711" y="34851"/>
                    <a:pt x="1592" y="33871"/>
                  </a:cubicBezTo>
                  <a:cubicBezTo>
                    <a:pt x="1592" y="33871"/>
                    <a:pt x="2965" y="27019"/>
                    <a:pt x="4914" y="19281"/>
                  </a:cubicBezTo>
                  <a:cubicBezTo>
                    <a:pt x="5804" y="15743"/>
                    <a:pt x="5883" y="12074"/>
                    <a:pt x="5099" y="8514"/>
                  </a:cubicBezTo>
                  <a:cubicBezTo>
                    <a:pt x="4465" y="5634"/>
                    <a:pt x="3409" y="968"/>
                    <a:pt x="4235" y="249"/>
                  </a:cubicBezTo>
                  <a:cubicBezTo>
                    <a:pt x="4329" y="166"/>
                    <a:pt x="4465" y="109"/>
                    <a:pt x="4635" y="68"/>
                  </a:cubicBezTo>
                  <a:cubicBezTo>
                    <a:pt x="4294" y="24"/>
                    <a:pt x="3983" y="0"/>
                    <a:pt x="371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4"/>
            <p:cNvSpPr/>
            <p:nvPr/>
          </p:nvSpPr>
          <p:spPr>
            <a:xfrm>
              <a:off x="3581875" y="1401550"/>
              <a:ext cx="93350" cy="4075075"/>
            </a:xfrm>
            <a:custGeom>
              <a:avLst/>
              <a:gdLst/>
              <a:ahLst/>
              <a:cxnLst/>
              <a:rect l="l" t="t" r="r" b="b"/>
              <a:pathLst>
                <a:path w="3734" h="163003" extrusionOk="0">
                  <a:moveTo>
                    <a:pt x="3733" y="0"/>
                  </a:moveTo>
                  <a:lnTo>
                    <a:pt x="0" y="163002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4"/>
            <p:cNvSpPr/>
            <p:nvPr/>
          </p:nvSpPr>
          <p:spPr>
            <a:xfrm>
              <a:off x="3580725" y="1401450"/>
              <a:ext cx="95625" cy="4075175"/>
            </a:xfrm>
            <a:custGeom>
              <a:avLst/>
              <a:gdLst/>
              <a:ahLst/>
              <a:cxnLst/>
              <a:rect l="l" t="t" r="r" b="b"/>
              <a:pathLst>
                <a:path w="3825" h="163007" extrusionOk="0">
                  <a:moveTo>
                    <a:pt x="3734" y="1"/>
                  </a:moveTo>
                  <a:lnTo>
                    <a:pt x="1" y="163003"/>
                  </a:lnTo>
                  <a:lnTo>
                    <a:pt x="91" y="163006"/>
                  </a:lnTo>
                  <a:lnTo>
                    <a:pt x="3825" y="4"/>
                  </a:lnTo>
                  <a:lnTo>
                    <a:pt x="373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4"/>
            <p:cNvSpPr/>
            <p:nvPr/>
          </p:nvSpPr>
          <p:spPr>
            <a:xfrm>
              <a:off x="3730825" y="1064900"/>
              <a:ext cx="33775" cy="4411725"/>
            </a:xfrm>
            <a:custGeom>
              <a:avLst/>
              <a:gdLst/>
              <a:ahLst/>
              <a:cxnLst/>
              <a:rect l="l" t="t" r="r" b="b"/>
              <a:pathLst>
                <a:path w="1351" h="176469" extrusionOk="0">
                  <a:moveTo>
                    <a:pt x="1350" y="0"/>
                  </a:moveTo>
                  <a:lnTo>
                    <a:pt x="1" y="176468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4"/>
            <p:cNvSpPr/>
            <p:nvPr/>
          </p:nvSpPr>
          <p:spPr>
            <a:xfrm>
              <a:off x="3729700" y="1064900"/>
              <a:ext cx="36025" cy="4411725"/>
            </a:xfrm>
            <a:custGeom>
              <a:avLst/>
              <a:gdLst/>
              <a:ahLst/>
              <a:cxnLst/>
              <a:rect l="l" t="t" r="r" b="b"/>
              <a:pathLst>
                <a:path w="1441" h="176469" extrusionOk="0">
                  <a:moveTo>
                    <a:pt x="1350" y="0"/>
                  </a:moveTo>
                  <a:lnTo>
                    <a:pt x="1" y="176468"/>
                  </a:lnTo>
                  <a:lnTo>
                    <a:pt x="91" y="176468"/>
                  </a:lnTo>
                  <a:lnTo>
                    <a:pt x="144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4"/>
            <p:cNvSpPr/>
            <p:nvPr/>
          </p:nvSpPr>
          <p:spPr>
            <a:xfrm>
              <a:off x="3846800" y="1158700"/>
              <a:ext cx="33000" cy="4317925"/>
            </a:xfrm>
            <a:custGeom>
              <a:avLst/>
              <a:gdLst/>
              <a:ahLst/>
              <a:cxnLst/>
              <a:rect l="l" t="t" r="r" b="b"/>
              <a:pathLst>
                <a:path w="1320" h="172717" extrusionOk="0">
                  <a:moveTo>
                    <a:pt x="0" y="1"/>
                  </a:moveTo>
                  <a:lnTo>
                    <a:pt x="1320" y="172716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4"/>
            <p:cNvSpPr/>
            <p:nvPr/>
          </p:nvSpPr>
          <p:spPr>
            <a:xfrm>
              <a:off x="3845650" y="1158700"/>
              <a:ext cx="35275" cy="4317925"/>
            </a:xfrm>
            <a:custGeom>
              <a:avLst/>
              <a:gdLst/>
              <a:ahLst/>
              <a:cxnLst/>
              <a:rect l="l" t="t" r="r" b="b"/>
              <a:pathLst>
                <a:path w="1411" h="172717" extrusionOk="0">
                  <a:moveTo>
                    <a:pt x="1" y="1"/>
                  </a:moveTo>
                  <a:lnTo>
                    <a:pt x="1320" y="172716"/>
                  </a:lnTo>
                  <a:lnTo>
                    <a:pt x="1411" y="172716"/>
                  </a:lnTo>
                  <a:lnTo>
                    <a:pt x="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4"/>
            <p:cNvSpPr/>
            <p:nvPr/>
          </p:nvSpPr>
          <p:spPr>
            <a:xfrm>
              <a:off x="3937475" y="1490625"/>
              <a:ext cx="91375" cy="3986000"/>
            </a:xfrm>
            <a:custGeom>
              <a:avLst/>
              <a:gdLst/>
              <a:ahLst/>
              <a:cxnLst/>
              <a:rect l="l" t="t" r="r" b="b"/>
              <a:pathLst>
                <a:path w="3655" h="159440" extrusionOk="0">
                  <a:moveTo>
                    <a:pt x="0" y="0"/>
                  </a:moveTo>
                  <a:lnTo>
                    <a:pt x="3655" y="159439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4"/>
            <p:cNvSpPr/>
            <p:nvPr/>
          </p:nvSpPr>
          <p:spPr>
            <a:xfrm>
              <a:off x="3936350" y="1490525"/>
              <a:ext cx="93625" cy="3986100"/>
            </a:xfrm>
            <a:custGeom>
              <a:avLst/>
              <a:gdLst/>
              <a:ahLst/>
              <a:cxnLst/>
              <a:rect l="l" t="t" r="r" b="b"/>
              <a:pathLst>
                <a:path w="3745" h="159444" extrusionOk="0">
                  <a:moveTo>
                    <a:pt x="91" y="1"/>
                  </a:moveTo>
                  <a:lnTo>
                    <a:pt x="0" y="4"/>
                  </a:lnTo>
                  <a:lnTo>
                    <a:pt x="3654" y="159443"/>
                  </a:lnTo>
                  <a:lnTo>
                    <a:pt x="3745" y="159440"/>
                  </a:lnTo>
                  <a:lnTo>
                    <a:pt x="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4"/>
            <p:cNvSpPr/>
            <p:nvPr/>
          </p:nvSpPr>
          <p:spPr>
            <a:xfrm>
              <a:off x="3721500" y="1020675"/>
              <a:ext cx="88350" cy="88450"/>
            </a:xfrm>
            <a:custGeom>
              <a:avLst/>
              <a:gdLst/>
              <a:ahLst/>
              <a:cxnLst/>
              <a:rect l="l" t="t" r="r" b="b"/>
              <a:pathLst>
                <a:path w="3534" h="3538" extrusionOk="0">
                  <a:moveTo>
                    <a:pt x="1765" y="1"/>
                  </a:moveTo>
                  <a:cubicBezTo>
                    <a:pt x="788" y="1"/>
                    <a:pt x="0" y="793"/>
                    <a:pt x="0" y="1769"/>
                  </a:cubicBezTo>
                  <a:cubicBezTo>
                    <a:pt x="0" y="2746"/>
                    <a:pt x="788" y="3538"/>
                    <a:pt x="1765" y="3538"/>
                  </a:cubicBezTo>
                  <a:cubicBezTo>
                    <a:pt x="2741" y="3538"/>
                    <a:pt x="3533" y="2746"/>
                    <a:pt x="3533" y="1769"/>
                  </a:cubicBezTo>
                  <a:cubicBezTo>
                    <a:pt x="3533" y="793"/>
                    <a:pt x="2741" y="1"/>
                    <a:pt x="1765" y="1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4"/>
            <p:cNvSpPr/>
            <p:nvPr/>
          </p:nvSpPr>
          <p:spPr>
            <a:xfrm>
              <a:off x="3625525" y="1352600"/>
              <a:ext cx="88375" cy="88375"/>
            </a:xfrm>
            <a:custGeom>
              <a:avLst/>
              <a:gdLst/>
              <a:ahLst/>
              <a:cxnLst/>
              <a:rect l="l" t="t" r="r" b="b"/>
              <a:pathLst>
                <a:path w="3535" h="3535" extrusionOk="0">
                  <a:moveTo>
                    <a:pt x="1769" y="1"/>
                  </a:moveTo>
                  <a:cubicBezTo>
                    <a:pt x="793" y="1"/>
                    <a:pt x="1" y="793"/>
                    <a:pt x="1" y="1770"/>
                  </a:cubicBezTo>
                  <a:cubicBezTo>
                    <a:pt x="1" y="2746"/>
                    <a:pt x="793" y="3535"/>
                    <a:pt x="1769" y="3535"/>
                  </a:cubicBezTo>
                  <a:cubicBezTo>
                    <a:pt x="2746" y="3535"/>
                    <a:pt x="3534" y="2746"/>
                    <a:pt x="3534" y="1770"/>
                  </a:cubicBezTo>
                  <a:cubicBezTo>
                    <a:pt x="3534" y="793"/>
                    <a:pt x="2746" y="1"/>
                    <a:pt x="1769" y="1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4"/>
            <p:cNvSpPr/>
            <p:nvPr/>
          </p:nvSpPr>
          <p:spPr>
            <a:xfrm>
              <a:off x="3800875" y="1114475"/>
              <a:ext cx="88350" cy="88475"/>
            </a:xfrm>
            <a:custGeom>
              <a:avLst/>
              <a:gdLst/>
              <a:ahLst/>
              <a:cxnLst/>
              <a:rect l="l" t="t" r="r" b="b"/>
              <a:pathLst>
                <a:path w="3534" h="3539" extrusionOk="0">
                  <a:moveTo>
                    <a:pt x="1769" y="0"/>
                  </a:moveTo>
                  <a:cubicBezTo>
                    <a:pt x="793" y="0"/>
                    <a:pt x="1" y="792"/>
                    <a:pt x="1" y="1770"/>
                  </a:cubicBezTo>
                  <a:cubicBezTo>
                    <a:pt x="1" y="2746"/>
                    <a:pt x="793" y="3538"/>
                    <a:pt x="1769" y="3538"/>
                  </a:cubicBezTo>
                  <a:cubicBezTo>
                    <a:pt x="2742" y="3538"/>
                    <a:pt x="3534" y="2746"/>
                    <a:pt x="3534" y="1770"/>
                  </a:cubicBezTo>
                  <a:cubicBezTo>
                    <a:pt x="3534" y="792"/>
                    <a:pt x="2742" y="0"/>
                    <a:pt x="1769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4"/>
            <p:cNvSpPr/>
            <p:nvPr/>
          </p:nvSpPr>
          <p:spPr>
            <a:xfrm>
              <a:off x="3894475" y="1446400"/>
              <a:ext cx="88350" cy="88375"/>
            </a:xfrm>
            <a:custGeom>
              <a:avLst/>
              <a:gdLst/>
              <a:ahLst/>
              <a:cxnLst/>
              <a:rect l="l" t="t" r="r" b="b"/>
              <a:pathLst>
                <a:path w="3534" h="3535" extrusionOk="0">
                  <a:moveTo>
                    <a:pt x="1766" y="1"/>
                  </a:moveTo>
                  <a:cubicBezTo>
                    <a:pt x="789" y="1"/>
                    <a:pt x="1" y="793"/>
                    <a:pt x="1" y="1769"/>
                  </a:cubicBezTo>
                  <a:cubicBezTo>
                    <a:pt x="1" y="2747"/>
                    <a:pt x="789" y="3534"/>
                    <a:pt x="1766" y="3534"/>
                  </a:cubicBezTo>
                  <a:cubicBezTo>
                    <a:pt x="2742" y="3534"/>
                    <a:pt x="3534" y="2747"/>
                    <a:pt x="3534" y="1769"/>
                  </a:cubicBezTo>
                  <a:cubicBezTo>
                    <a:pt x="3534" y="793"/>
                    <a:pt x="2742" y="1"/>
                    <a:pt x="1766" y="1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4"/>
            <p:cNvSpPr/>
            <p:nvPr/>
          </p:nvSpPr>
          <p:spPr>
            <a:xfrm>
              <a:off x="3066475" y="1186200"/>
              <a:ext cx="231775" cy="765300"/>
            </a:xfrm>
            <a:custGeom>
              <a:avLst/>
              <a:gdLst/>
              <a:ahLst/>
              <a:cxnLst/>
              <a:rect l="l" t="t" r="r" b="b"/>
              <a:pathLst>
                <a:path w="9271" h="30612" extrusionOk="0">
                  <a:moveTo>
                    <a:pt x="1990" y="0"/>
                  </a:moveTo>
                  <a:cubicBezTo>
                    <a:pt x="1822" y="0"/>
                    <a:pt x="1651" y="9"/>
                    <a:pt x="1480" y="27"/>
                  </a:cubicBezTo>
                  <a:cubicBezTo>
                    <a:pt x="620" y="122"/>
                    <a:pt x="1" y="892"/>
                    <a:pt x="91" y="1747"/>
                  </a:cubicBezTo>
                  <a:lnTo>
                    <a:pt x="3018" y="29214"/>
                  </a:lnTo>
                  <a:cubicBezTo>
                    <a:pt x="3103" y="30015"/>
                    <a:pt x="3781" y="30611"/>
                    <a:pt x="4572" y="30611"/>
                  </a:cubicBezTo>
                  <a:cubicBezTo>
                    <a:pt x="4627" y="30611"/>
                    <a:pt x="4682" y="30609"/>
                    <a:pt x="4738" y="30603"/>
                  </a:cubicBezTo>
                  <a:cubicBezTo>
                    <a:pt x="7366" y="30319"/>
                    <a:pt x="9270" y="27963"/>
                    <a:pt x="8987" y="25335"/>
                  </a:cubicBezTo>
                  <a:lnTo>
                    <a:pt x="6743" y="4281"/>
                  </a:lnTo>
                  <a:cubicBezTo>
                    <a:pt x="6483" y="1824"/>
                    <a:pt x="4407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2863800" y="1208000"/>
              <a:ext cx="280500" cy="731675"/>
            </a:xfrm>
            <a:custGeom>
              <a:avLst/>
              <a:gdLst/>
              <a:ahLst/>
              <a:cxnLst/>
              <a:rect l="l" t="t" r="r" b="b"/>
              <a:pathLst>
                <a:path w="11220" h="29267" extrusionOk="0">
                  <a:moveTo>
                    <a:pt x="8104" y="1"/>
                  </a:moveTo>
                  <a:cubicBezTo>
                    <a:pt x="3406" y="502"/>
                    <a:pt x="1" y="4718"/>
                    <a:pt x="502" y="9420"/>
                  </a:cubicBezTo>
                  <a:lnTo>
                    <a:pt x="1799" y="21612"/>
                  </a:lnTo>
                  <a:cubicBezTo>
                    <a:pt x="2268" y="26006"/>
                    <a:pt x="5980" y="29266"/>
                    <a:pt x="10301" y="29266"/>
                  </a:cubicBezTo>
                  <a:cubicBezTo>
                    <a:pt x="10604" y="29266"/>
                    <a:pt x="10911" y="29250"/>
                    <a:pt x="11219" y="29218"/>
                  </a:cubicBezTo>
                  <a:lnTo>
                    <a:pt x="810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4"/>
            <p:cNvSpPr/>
            <p:nvPr/>
          </p:nvSpPr>
          <p:spPr>
            <a:xfrm>
              <a:off x="4321450" y="1186200"/>
              <a:ext cx="231750" cy="765300"/>
            </a:xfrm>
            <a:custGeom>
              <a:avLst/>
              <a:gdLst/>
              <a:ahLst/>
              <a:cxnLst/>
              <a:rect l="l" t="t" r="r" b="b"/>
              <a:pathLst>
                <a:path w="9270" h="30612" extrusionOk="0">
                  <a:moveTo>
                    <a:pt x="7280" y="0"/>
                  </a:moveTo>
                  <a:cubicBezTo>
                    <a:pt x="4864" y="0"/>
                    <a:pt x="2787" y="1824"/>
                    <a:pt x="2523" y="4281"/>
                  </a:cubicBezTo>
                  <a:lnTo>
                    <a:pt x="279" y="25335"/>
                  </a:lnTo>
                  <a:cubicBezTo>
                    <a:pt x="0" y="27963"/>
                    <a:pt x="1904" y="30319"/>
                    <a:pt x="4533" y="30603"/>
                  </a:cubicBezTo>
                  <a:cubicBezTo>
                    <a:pt x="4588" y="30609"/>
                    <a:pt x="4643" y="30611"/>
                    <a:pt x="4698" y="30611"/>
                  </a:cubicBezTo>
                  <a:cubicBezTo>
                    <a:pt x="5486" y="30611"/>
                    <a:pt x="6164" y="30015"/>
                    <a:pt x="6248" y="29214"/>
                  </a:cubicBezTo>
                  <a:lnTo>
                    <a:pt x="9179" y="1747"/>
                  </a:lnTo>
                  <a:cubicBezTo>
                    <a:pt x="9269" y="892"/>
                    <a:pt x="8647" y="122"/>
                    <a:pt x="7791" y="27"/>
                  </a:cubicBezTo>
                  <a:cubicBezTo>
                    <a:pt x="7619" y="9"/>
                    <a:pt x="7449" y="0"/>
                    <a:pt x="7280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4"/>
            <p:cNvSpPr/>
            <p:nvPr/>
          </p:nvSpPr>
          <p:spPr>
            <a:xfrm>
              <a:off x="4475375" y="1208000"/>
              <a:ext cx="280500" cy="731675"/>
            </a:xfrm>
            <a:custGeom>
              <a:avLst/>
              <a:gdLst/>
              <a:ahLst/>
              <a:cxnLst/>
              <a:rect l="l" t="t" r="r" b="b"/>
              <a:pathLst>
                <a:path w="11220" h="29267" extrusionOk="0">
                  <a:moveTo>
                    <a:pt x="3112" y="1"/>
                  </a:moveTo>
                  <a:lnTo>
                    <a:pt x="1" y="29218"/>
                  </a:lnTo>
                  <a:cubicBezTo>
                    <a:pt x="309" y="29250"/>
                    <a:pt x="616" y="29266"/>
                    <a:pt x="919" y="29266"/>
                  </a:cubicBezTo>
                  <a:cubicBezTo>
                    <a:pt x="5237" y="29266"/>
                    <a:pt x="8948" y="26006"/>
                    <a:pt x="9417" y="21612"/>
                  </a:cubicBezTo>
                  <a:lnTo>
                    <a:pt x="10718" y="9420"/>
                  </a:lnTo>
                  <a:cubicBezTo>
                    <a:pt x="11219" y="4718"/>
                    <a:pt x="7814" y="502"/>
                    <a:pt x="31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4"/>
            <p:cNvSpPr/>
            <p:nvPr/>
          </p:nvSpPr>
          <p:spPr>
            <a:xfrm>
              <a:off x="3239775" y="3246100"/>
              <a:ext cx="1054725" cy="1491525"/>
            </a:xfrm>
            <a:custGeom>
              <a:avLst/>
              <a:gdLst/>
              <a:ahLst/>
              <a:cxnLst/>
              <a:rect l="l" t="t" r="r" b="b"/>
              <a:pathLst>
                <a:path w="42189" h="59661" extrusionOk="0">
                  <a:moveTo>
                    <a:pt x="41864" y="0"/>
                  </a:moveTo>
                  <a:lnTo>
                    <a:pt x="41310" y="68"/>
                  </a:lnTo>
                  <a:cubicBezTo>
                    <a:pt x="41978" y="5491"/>
                    <a:pt x="40918" y="9273"/>
                    <a:pt x="37766" y="12716"/>
                  </a:cubicBezTo>
                  <a:cubicBezTo>
                    <a:pt x="33829" y="17018"/>
                    <a:pt x="26382" y="20763"/>
                    <a:pt x="14996" y="24161"/>
                  </a:cubicBezTo>
                  <a:cubicBezTo>
                    <a:pt x="8435" y="26121"/>
                    <a:pt x="3974" y="29779"/>
                    <a:pt x="1734" y="35035"/>
                  </a:cubicBezTo>
                  <a:cubicBezTo>
                    <a:pt x="773" y="37294"/>
                    <a:pt x="222" y="39859"/>
                    <a:pt x="102" y="42660"/>
                  </a:cubicBezTo>
                  <a:cubicBezTo>
                    <a:pt x="0" y="44980"/>
                    <a:pt x="192" y="47469"/>
                    <a:pt x="671" y="50059"/>
                  </a:cubicBezTo>
                  <a:cubicBezTo>
                    <a:pt x="1508" y="54599"/>
                    <a:pt x="3032" y="58325"/>
                    <a:pt x="3718" y="59660"/>
                  </a:cubicBezTo>
                  <a:lnTo>
                    <a:pt x="4212" y="59403"/>
                  </a:lnTo>
                  <a:cubicBezTo>
                    <a:pt x="3541" y="58095"/>
                    <a:pt x="2048" y="54434"/>
                    <a:pt x="1222" y="49958"/>
                  </a:cubicBezTo>
                  <a:cubicBezTo>
                    <a:pt x="185" y="44350"/>
                    <a:pt x="539" y="39263"/>
                    <a:pt x="2251" y="35255"/>
                  </a:cubicBezTo>
                  <a:cubicBezTo>
                    <a:pt x="4420" y="30157"/>
                    <a:pt x="8764" y="26604"/>
                    <a:pt x="15159" y="24696"/>
                  </a:cubicBezTo>
                  <a:cubicBezTo>
                    <a:pt x="18176" y="23795"/>
                    <a:pt x="20959" y="22856"/>
                    <a:pt x="23421" y="21909"/>
                  </a:cubicBezTo>
                  <a:cubicBezTo>
                    <a:pt x="25811" y="20990"/>
                    <a:pt x="27983" y="20027"/>
                    <a:pt x="29877" y="19055"/>
                  </a:cubicBezTo>
                  <a:cubicBezTo>
                    <a:pt x="31706" y="18112"/>
                    <a:pt x="33338" y="17124"/>
                    <a:pt x="34726" y="16121"/>
                  </a:cubicBezTo>
                  <a:cubicBezTo>
                    <a:pt x="36065" y="15156"/>
                    <a:pt x="37226" y="14138"/>
                    <a:pt x="38177" y="13093"/>
                  </a:cubicBezTo>
                  <a:cubicBezTo>
                    <a:pt x="39952" y="11155"/>
                    <a:pt x="41088" y="9073"/>
                    <a:pt x="41649" y="6735"/>
                  </a:cubicBezTo>
                  <a:cubicBezTo>
                    <a:pt x="42121" y="4762"/>
                    <a:pt x="42188" y="2625"/>
                    <a:pt x="4186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A05B390-C2C9-6CB1-343B-FF7343E675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"/>
          <a:stretch/>
        </p:blipFill>
        <p:spPr>
          <a:xfrm>
            <a:off x="828544" y="962510"/>
            <a:ext cx="7486911" cy="36570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5"/>
          <p:cNvSpPr/>
          <p:nvPr/>
        </p:nvSpPr>
        <p:spPr>
          <a:xfrm>
            <a:off x="558775" y="1939000"/>
            <a:ext cx="8033400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5"/>
          <p:cNvSpPr txBox="1">
            <a:spLocks noGrp="1"/>
          </p:cNvSpPr>
          <p:nvPr>
            <p:ph type="subTitle" idx="1"/>
          </p:nvPr>
        </p:nvSpPr>
        <p:spPr>
          <a:xfrm flipH="1">
            <a:off x="838850" y="2229850"/>
            <a:ext cx="6806100" cy="158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Abstraksi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salah </a:t>
            </a:r>
            <a:r>
              <a:rPr lang="en-US" dirty="0" err="1">
                <a:solidFill>
                  <a:schemeClr val="accent1"/>
                </a:solidFill>
              </a:rPr>
              <a:t>satu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konsep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kunci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dari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pemrograman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berorientasi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objek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r>
              <a:rPr lang="en-US" dirty="0" err="1">
                <a:solidFill>
                  <a:schemeClr val="accent1"/>
                </a:solidFill>
              </a:rPr>
              <a:t>Tujuan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utamanya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menyembunyikan</a:t>
            </a:r>
            <a:r>
              <a:rPr lang="en-US" dirty="0">
                <a:solidFill>
                  <a:schemeClr val="accent1"/>
                </a:solidFill>
              </a:rPr>
              <a:t> detail yang </a:t>
            </a:r>
            <a:r>
              <a:rPr lang="en-US" dirty="0" err="1">
                <a:solidFill>
                  <a:schemeClr val="accent1"/>
                </a:solidFill>
              </a:rPr>
              <a:t>tidak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perlu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dilihat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pengguna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r>
              <a:rPr lang="en-US" dirty="0" err="1">
                <a:solidFill>
                  <a:schemeClr val="accent1"/>
                </a:solidFill>
              </a:rPr>
              <a:t>Pengguna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hanya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perlu</a:t>
            </a:r>
            <a:r>
              <a:rPr lang="en-US" dirty="0">
                <a:solidFill>
                  <a:schemeClr val="accent1"/>
                </a:solidFill>
              </a:rPr>
              <a:t> tau </a:t>
            </a:r>
            <a:r>
              <a:rPr lang="en-US" dirty="0" err="1">
                <a:solidFill>
                  <a:schemeClr val="accent1"/>
                </a:solidFill>
              </a:rPr>
              <a:t>cara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menggunakannya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dengan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memanggil</a:t>
            </a:r>
            <a:r>
              <a:rPr lang="en-US" dirty="0">
                <a:solidFill>
                  <a:schemeClr val="accent1"/>
                </a:solidFill>
              </a:rPr>
              <a:t> dan </a:t>
            </a:r>
            <a:r>
              <a:rPr lang="en-US" dirty="0" err="1">
                <a:solidFill>
                  <a:schemeClr val="accent1"/>
                </a:solidFill>
              </a:rPr>
              <a:t>menggunakan</a:t>
            </a:r>
            <a:r>
              <a:rPr lang="en-US" dirty="0">
                <a:solidFill>
                  <a:schemeClr val="accent1"/>
                </a:solidFill>
              </a:rPr>
              <a:t> parameter input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memicu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operasi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tertentu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r>
              <a:rPr lang="en-US" dirty="0" err="1">
                <a:solidFill>
                  <a:schemeClr val="accent1"/>
                </a:solidFill>
              </a:rPr>
              <a:t>Intinya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abstraksi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suatu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prinsip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dalam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pemrograman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berorientasi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objek</a:t>
            </a:r>
            <a:r>
              <a:rPr lang="en-US" dirty="0">
                <a:solidFill>
                  <a:schemeClr val="accent1"/>
                </a:solidFill>
              </a:rPr>
              <a:t> yang </a:t>
            </a:r>
            <a:r>
              <a:rPr lang="en-US" dirty="0" err="1">
                <a:solidFill>
                  <a:schemeClr val="accent1"/>
                </a:solidFill>
              </a:rPr>
              <a:t>digunakan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menghilangkan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atau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menghapus</a:t>
            </a:r>
            <a:r>
              <a:rPr lang="en-US" dirty="0">
                <a:solidFill>
                  <a:schemeClr val="accent1"/>
                </a:solidFill>
              </a:rPr>
              <a:t>  </a:t>
            </a:r>
            <a:r>
              <a:rPr lang="en-US" dirty="0" err="1">
                <a:solidFill>
                  <a:schemeClr val="accent1"/>
                </a:solidFill>
              </a:rPr>
              <a:t>karakteristik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dari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suatu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objek</a:t>
            </a:r>
            <a:r>
              <a:rPr lang="en-US" dirty="0">
                <a:solidFill>
                  <a:schemeClr val="accent1"/>
                </a:solidFill>
              </a:rPr>
              <a:t> agar </a:t>
            </a:r>
            <a:r>
              <a:rPr lang="en-US" dirty="0" err="1">
                <a:solidFill>
                  <a:schemeClr val="accent1"/>
                </a:solidFill>
              </a:rPr>
              <a:t>mengurangi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kompleksitasnya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553" name="Google Shape;553;p35"/>
          <p:cNvSpPr txBox="1">
            <a:spLocks noGrp="1"/>
          </p:cNvSpPr>
          <p:nvPr>
            <p:ph type="title"/>
          </p:nvPr>
        </p:nvSpPr>
        <p:spPr>
          <a:xfrm>
            <a:off x="2960300" y="540250"/>
            <a:ext cx="5470800" cy="15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FFFFFF"/>
                </a:solidFill>
              </a:rPr>
              <a:t>Abstraksi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8"/>
          <p:cNvSpPr/>
          <p:nvPr/>
        </p:nvSpPr>
        <p:spPr>
          <a:xfrm>
            <a:off x="4333165" y="1401784"/>
            <a:ext cx="3474900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8"/>
          <p:cNvSpPr txBox="1">
            <a:spLocks noGrp="1"/>
          </p:cNvSpPr>
          <p:nvPr>
            <p:ph type="ctrTitle"/>
          </p:nvPr>
        </p:nvSpPr>
        <p:spPr>
          <a:xfrm>
            <a:off x="3996744" y="61978"/>
            <a:ext cx="3988706" cy="1086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Abstrak dan </a:t>
            </a:r>
            <a:br>
              <a:rPr lang="en" dirty="0"/>
            </a:br>
            <a:r>
              <a:rPr lang="en" dirty="0"/>
              <a:t>Turunannya</a:t>
            </a:r>
            <a:endParaRPr dirty="0"/>
          </a:p>
        </p:txBody>
      </p:sp>
      <p:sp>
        <p:nvSpPr>
          <p:cNvPr id="627" name="Google Shape;627;p38"/>
          <p:cNvSpPr txBox="1">
            <a:spLocks noGrp="1"/>
          </p:cNvSpPr>
          <p:nvPr>
            <p:ph type="subTitle" idx="2"/>
          </p:nvPr>
        </p:nvSpPr>
        <p:spPr>
          <a:xfrm>
            <a:off x="4572000" y="1577093"/>
            <a:ext cx="3016999" cy="2333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spcAft>
                <a:spcPts val="1600"/>
              </a:spcAft>
            </a:pPr>
            <a:r>
              <a:rPr lang="en-ID" dirty="0" err="1">
                <a:solidFill>
                  <a:schemeClr val="tx2"/>
                </a:solidFill>
              </a:rPr>
              <a:t>Kelas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ini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digunakan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untuk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membuat</a:t>
            </a:r>
            <a:r>
              <a:rPr lang="en-ID" dirty="0">
                <a:solidFill>
                  <a:schemeClr val="tx2"/>
                </a:solidFill>
              </a:rPr>
              <a:t> blueprint pada </a:t>
            </a:r>
            <a:r>
              <a:rPr lang="en-ID" dirty="0" err="1">
                <a:solidFill>
                  <a:schemeClr val="tx2"/>
                </a:solidFill>
              </a:rPr>
              <a:t>kelas-kelas</a:t>
            </a:r>
            <a:r>
              <a:rPr lang="en-ID" dirty="0">
                <a:solidFill>
                  <a:schemeClr val="tx2"/>
                </a:solidFill>
              </a:rPr>
              <a:t> yang </a:t>
            </a:r>
            <a:r>
              <a:rPr lang="en-ID" dirty="0" err="1">
                <a:solidFill>
                  <a:schemeClr val="tx2"/>
                </a:solidFill>
              </a:rPr>
              <a:t>akan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mewarisinya</a:t>
            </a:r>
            <a:r>
              <a:rPr lang="en-ID" dirty="0">
                <a:solidFill>
                  <a:schemeClr val="tx2"/>
                </a:solidFill>
              </a:rPr>
              <a:t>. Pada </a:t>
            </a:r>
            <a:r>
              <a:rPr lang="en-ID" dirty="0" err="1">
                <a:solidFill>
                  <a:schemeClr val="tx2"/>
                </a:solidFill>
              </a:rPr>
              <a:t>kode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disamping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terlihat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kelas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abstrak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memiliki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satu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attribut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yaitu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all_animal</a:t>
            </a:r>
            <a:r>
              <a:rPr lang="en-ID" dirty="0">
                <a:solidFill>
                  <a:schemeClr val="tx2"/>
                </a:solidFill>
              </a:rPr>
              <a:t> dan </a:t>
            </a:r>
            <a:r>
              <a:rPr lang="en-ID" dirty="0" err="1">
                <a:solidFill>
                  <a:schemeClr val="tx2"/>
                </a:solidFill>
              </a:rPr>
              <a:t>memiliki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satu</a:t>
            </a:r>
            <a:r>
              <a:rPr lang="en-ID" dirty="0">
                <a:solidFill>
                  <a:schemeClr val="tx2"/>
                </a:solidFill>
              </a:rPr>
              <a:t> method </a:t>
            </a:r>
            <a:r>
              <a:rPr lang="en-ID" dirty="0" err="1">
                <a:solidFill>
                  <a:schemeClr val="tx2"/>
                </a:solidFill>
              </a:rPr>
              <a:t>abstrak</a:t>
            </a:r>
            <a:r>
              <a:rPr lang="en-ID" dirty="0">
                <a:solidFill>
                  <a:schemeClr val="tx2"/>
                </a:solidFill>
              </a:rPr>
              <a:t> method </a:t>
            </a:r>
            <a:r>
              <a:rPr lang="en-ID" dirty="0" err="1">
                <a:solidFill>
                  <a:schemeClr val="tx2"/>
                </a:solidFill>
              </a:rPr>
              <a:t>yaitu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load_asset</a:t>
            </a:r>
            <a:r>
              <a:rPr lang="en-ID" dirty="0">
                <a:solidFill>
                  <a:schemeClr val="tx2"/>
                </a:solidFill>
              </a:rPr>
              <a:t>, method </a:t>
            </a:r>
            <a:r>
              <a:rPr lang="en-ID" dirty="0" err="1">
                <a:solidFill>
                  <a:schemeClr val="tx2"/>
                </a:solidFill>
              </a:rPr>
              <a:t>ini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harus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diimplementasikan</a:t>
            </a:r>
            <a:r>
              <a:rPr lang="en-ID" dirty="0">
                <a:solidFill>
                  <a:schemeClr val="tx2"/>
                </a:solidFill>
              </a:rPr>
              <a:t> pada </a:t>
            </a:r>
            <a:r>
              <a:rPr lang="en-ID" dirty="0" err="1">
                <a:solidFill>
                  <a:schemeClr val="tx2"/>
                </a:solidFill>
              </a:rPr>
              <a:t>semua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kelas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turunan</a:t>
            </a:r>
            <a:r>
              <a:rPr lang="en-ID" dirty="0">
                <a:solidFill>
                  <a:schemeClr val="tx2"/>
                </a:solidFill>
              </a:rPr>
              <a:t>.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BB2F8-D600-A7BA-970B-E1EDCF216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65" y="553940"/>
            <a:ext cx="3791479" cy="16956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2FC8FF-4346-3F47-EE24-C11E0724A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23" y="2524945"/>
            <a:ext cx="3734321" cy="218152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37"/>
          <p:cNvSpPr/>
          <p:nvPr/>
        </p:nvSpPr>
        <p:spPr>
          <a:xfrm>
            <a:off x="558775" y="1939000"/>
            <a:ext cx="5040781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37"/>
          <p:cNvSpPr/>
          <p:nvPr/>
        </p:nvSpPr>
        <p:spPr>
          <a:xfrm>
            <a:off x="5324214" y="238775"/>
            <a:ext cx="39" cy="195"/>
          </a:xfrm>
          <a:custGeom>
            <a:avLst/>
            <a:gdLst/>
            <a:ahLst/>
            <a:cxnLst/>
            <a:rect l="l" t="t" r="r" b="b"/>
            <a:pathLst>
              <a:path w="1" h="5" extrusionOk="0">
                <a:moveTo>
                  <a:pt x="1" y="0"/>
                </a:moveTo>
                <a:lnTo>
                  <a:pt x="1" y="4"/>
                </a:lnTo>
                <a:lnTo>
                  <a:pt x="1" y="4"/>
                </a:lnTo>
                <a:close/>
              </a:path>
            </a:pathLst>
          </a:custGeom>
          <a:solidFill>
            <a:srgbClr val="9FA3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7"/>
          <p:cNvSpPr txBox="1">
            <a:spLocks noGrp="1"/>
          </p:cNvSpPr>
          <p:nvPr>
            <p:ph type="subTitle" idx="6"/>
          </p:nvPr>
        </p:nvSpPr>
        <p:spPr>
          <a:xfrm>
            <a:off x="771658" y="2194054"/>
            <a:ext cx="4551188" cy="2162046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Inheritance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sebuah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kemampuan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membuat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kelas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baru</a:t>
            </a:r>
            <a:r>
              <a:rPr lang="en-US" dirty="0">
                <a:solidFill>
                  <a:schemeClr val="accent1"/>
                </a:solidFill>
              </a:rPr>
              <a:t> yang </a:t>
            </a:r>
            <a:r>
              <a:rPr lang="en-US" dirty="0" err="1">
                <a:solidFill>
                  <a:schemeClr val="accent1"/>
                </a:solidFill>
              </a:rPr>
              <a:t>memiliki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turunan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fungsi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seperti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fungsi</a:t>
            </a:r>
            <a:r>
              <a:rPr lang="en-US" dirty="0">
                <a:solidFill>
                  <a:schemeClr val="accent1"/>
                </a:solidFill>
              </a:rPr>
              <a:t> yang </a:t>
            </a:r>
            <a:r>
              <a:rPr lang="en-US" dirty="0" err="1">
                <a:solidFill>
                  <a:schemeClr val="accent1"/>
                </a:solidFill>
              </a:rPr>
              <a:t>sudah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ada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sebelumnya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r>
              <a:rPr lang="en-US" dirty="0" err="1">
                <a:solidFill>
                  <a:schemeClr val="accent1"/>
                </a:solidFill>
              </a:rPr>
              <a:t>Dengan</a:t>
            </a:r>
            <a:r>
              <a:rPr lang="en-US" dirty="0">
                <a:solidFill>
                  <a:schemeClr val="accent1"/>
                </a:solidFill>
              </a:rPr>
              <a:t> kata lain, inheritance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kemampuan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menurunkan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atau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mewarikan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metode</a:t>
            </a:r>
            <a:r>
              <a:rPr lang="en-US" dirty="0">
                <a:solidFill>
                  <a:schemeClr val="accent1"/>
                </a:solidFill>
              </a:rPr>
              <a:t> yang </a:t>
            </a:r>
            <a:r>
              <a:rPr lang="en-US" dirty="0" err="1">
                <a:solidFill>
                  <a:schemeClr val="accent1"/>
                </a:solidFill>
              </a:rPr>
              <a:t>dimilikinya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kepada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kelas</a:t>
            </a:r>
            <a:r>
              <a:rPr lang="en-US" dirty="0">
                <a:solidFill>
                  <a:schemeClr val="accent1"/>
                </a:solidFill>
              </a:rPr>
              <a:t> lain.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15" name="Google Shape;615;p37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Inheritance (</a:t>
            </a:r>
            <a:r>
              <a:rPr lang="en-US" dirty="0" err="1"/>
              <a:t>Pewarisan</a:t>
            </a:r>
            <a:r>
              <a:rPr lang="en-US" dirty="0"/>
              <a:t>)</a:t>
            </a:r>
            <a:endParaRPr dirty="0"/>
          </a:p>
        </p:txBody>
      </p:sp>
      <p:grpSp>
        <p:nvGrpSpPr>
          <p:cNvPr id="11" name="Google Shape;560;p36">
            <a:extLst>
              <a:ext uri="{FF2B5EF4-FFF2-40B4-BE49-F238E27FC236}">
                <a16:creationId xmlns:a16="http://schemas.microsoft.com/office/drawing/2014/main" id="{E939C7BD-D2DF-4D5B-A986-DE9CFCA30588}"/>
              </a:ext>
            </a:extLst>
          </p:cNvPr>
          <p:cNvGrpSpPr/>
          <p:nvPr/>
        </p:nvGrpSpPr>
        <p:grpSpPr>
          <a:xfrm rot="1637668">
            <a:off x="5873374" y="780413"/>
            <a:ext cx="2842312" cy="1976906"/>
            <a:chOff x="164875" y="299500"/>
            <a:chExt cx="7355425" cy="5115900"/>
          </a:xfrm>
        </p:grpSpPr>
        <p:sp>
          <p:nvSpPr>
            <p:cNvPr id="12" name="Google Shape;561;p36">
              <a:extLst>
                <a:ext uri="{FF2B5EF4-FFF2-40B4-BE49-F238E27FC236}">
                  <a16:creationId xmlns:a16="http://schemas.microsoft.com/office/drawing/2014/main" id="{96965A52-928B-4D1E-A138-7A90DB6B8020}"/>
                </a:ext>
              </a:extLst>
            </p:cNvPr>
            <p:cNvSpPr/>
            <p:nvPr/>
          </p:nvSpPr>
          <p:spPr>
            <a:xfrm>
              <a:off x="1356375" y="670525"/>
              <a:ext cx="3923175" cy="2683600"/>
            </a:xfrm>
            <a:custGeom>
              <a:avLst/>
              <a:gdLst/>
              <a:ahLst/>
              <a:cxnLst/>
              <a:rect l="l" t="t" r="r" b="b"/>
              <a:pathLst>
                <a:path w="156927" h="107344" extrusionOk="0">
                  <a:moveTo>
                    <a:pt x="139314" y="0"/>
                  </a:moveTo>
                  <a:lnTo>
                    <a:pt x="0" y="32997"/>
                  </a:lnTo>
                  <a:lnTo>
                    <a:pt x="17612" y="107344"/>
                  </a:lnTo>
                  <a:lnTo>
                    <a:pt x="156926" y="74340"/>
                  </a:lnTo>
                  <a:lnTo>
                    <a:pt x="139314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62;p36">
              <a:extLst>
                <a:ext uri="{FF2B5EF4-FFF2-40B4-BE49-F238E27FC236}">
                  <a16:creationId xmlns:a16="http://schemas.microsoft.com/office/drawing/2014/main" id="{F0BA337F-86E7-426F-90D4-B6C29D27A3A1}"/>
                </a:ext>
              </a:extLst>
            </p:cNvPr>
            <p:cNvSpPr/>
            <p:nvPr/>
          </p:nvSpPr>
          <p:spPr>
            <a:xfrm>
              <a:off x="2364775" y="803500"/>
              <a:ext cx="1913000" cy="453100"/>
            </a:xfrm>
            <a:custGeom>
              <a:avLst/>
              <a:gdLst/>
              <a:ahLst/>
              <a:cxnLst/>
              <a:rect l="l" t="t" r="r" b="b"/>
              <a:pathLst>
                <a:path w="76520" h="18124" extrusionOk="0">
                  <a:moveTo>
                    <a:pt x="76520" y="1"/>
                  </a:moveTo>
                  <a:lnTo>
                    <a:pt x="0" y="18124"/>
                  </a:lnTo>
                  <a:lnTo>
                    <a:pt x="0" y="1812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63;p36">
              <a:extLst>
                <a:ext uri="{FF2B5EF4-FFF2-40B4-BE49-F238E27FC236}">
                  <a16:creationId xmlns:a16="http://schemas.microsoft.com/office/drawing/2014/main" id="{18508FAD-1273-4556-ABFA-54315F68FB76}"/>
                </a:ext>
              </a:extLst>
            </p:cNvPr>
            <p:cNvSpPr/>
            <p:nvPr/>
          </p:nvSpPr>
          <p:spPr>
            <a:xfrm>
              <a:off x="2364775" y="803500"/>
              <a:ext cx="1961200" cy="1505475"/>
            </a:xfrm>
            <a:custGeom>
              <a:avLst/>
              <a:gdLst/>
              <a:ahLst/>
              <a:cxnLst/>
              <a:rect l="l" t="t" r="r" b="b"/>
              <a:pathLst>
                <a:path w="78448" h="60219" extrusionOk="0">
                  <a:moveTo>
                    <a:pt x="76520" y="1"/>
                  </a:moveTo>
                  <a:lnTo>
                    <a:pt x="0" y="18124"/>
                  </a:lnTo>
                  <a:cubicBezTo>
                    <a:pt x="4070" y="21085"/>
                    <a:pt x="8229" y="24308"/>
                    <a:pt x="12410" y="27817"/>
                  </a:cubicBezTo>
                  <a:cubicBezTo>
                    <a:pt x="31268" y="43618"/>
                    <a:pt x="49295" y="59605"/>
                    <a:pt x="75104" y="60219"/>
                  </a:cubicBezTo>
                  <a:cubicBezTo>
                    <a:pt x="72440" y="56122"/>
                    <a:pt x="70427" y="51505"/>
                    <a:pt x="69234" y="46484"/>
                  </a:cubicBezTo>
                  <a:cubicBezTo>
                    <a:pt x="65911" y="32439"/>
                    <a:pt x="69778" y="18374"/>
                    <a:pt x="78447" y="8154"/>
                  </a:cubicBezTo>
                  <a:lnTo>
                    <a:pt x="7652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64;p36">
              <a:extLst>
                <a:ext uri="{FF2B5EF4-FFF2-40B4-BE49-F238E27FC236}">
                  <a16:creationId xmlns:a16="http://schemas.microsoft.com/office/drawing/2014/main" id="{45E03FB3-ABF2-4803-8DB0-0AE9530CB2A2}"/>
                </a:ext>
              </a:extLst>
            </p:cNvPr>
            <p:cNvSpPr/>
            <p:nvPr/>
          </p:nvSpPr>
          <p:spPr>
            <a:xfrm>
              <a:off x="803575" y="1149050"/>
              <a:ext cx="985550" cy="419075"/>
            </a:xfrm>
            <a:custGeom>
              <a:avLst/>
              <a:gdLst/>
              <a:ahLst/>
              <a:cxnLst/>
              <a:rect l="l" t="t" r="r" b="b"/>
              <a:pathLst>
                <a:path w="39422" h="16763" extrusionOk="0">
                  <a:moveTo>
                    <a:pt x="34870" y="1"/>
                  </a:moveTo>
                  <a:cubicBezTo>
                    <a:pt x="34588" y="1"/>
                    <a:pt x="34301" y="33"/>
                    <a:pt x="34015" y="101"/>
                  </a:cubicBezTo>
                  <a:lnTo>
                    <a:pt x="3211" y="7401"/>
                  </a:lnTo>
                  <a:cubicBezTo>
                    <a:pt x="1225" y="7870"/>
                    <a:pt x="0" y="9857"/>
                    <a:pt x="469" y="11838"/>
                  </a:cubicBezTo>
                  <a:lnTo>
                    <a:pt x="964" y="13925"/>
                  </a:lnTo>
                  <a:cubicBezTo>
                    <a:pt x="1365" y="15621"/>
                    <a:pt x="2878" y="16763"/>
                    <a:pt x="4551" y="16763"/>
                  </a:cubicBezTo>
                  <a:cubicBezTo>
                    <a:pt x="4833" y="16763"/>
                    <a:pt x="5119" y="16731"/>
                    <a:pt x="5406" y="16663"/>
                  </a:cubicBezTo>
                  <a:lnTo>
                    <a:pt x="36209" y="9367"/>
                  </a:lnTo>
                  <a:cubicBezTo>
                    <a:pt x="38195" y="8898"/>
                    <a:pt x="39421" y="6907"/>
                    <a:pt x="38952" y="4926"/>
                  </a:cubicBezTo>
                  <a:lnTo>
                    <a:pt x="38456" y="2844"/>
                  </a:lnTo>
                  <a:cubicBezTo>
                    <a:pt x="38056" y="1143"/>
                    <a:pt x="36543" y="1"/>
                    <a:pt x="3487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65;p36">
              <a:extLst>
                <a:ext uri="{FF2B5EF4-FFF2-40B4-BE49-F238E27FC236}">
                  <a16:creationId xmlns:a16="http://schemas.microsoft.com/office/drawing/2014/main" id="{093FE38C-0110-4917-BAD2-30F2B637EE40}"/>
                </a:ext>
              </a:extLst>
            </p:cNvPr>
            <p:cNvSpPr/>
            <p:nvPr/>
          </p:nvSpPr>
          <p:spPr>
            <a:xfrm>
              <a:off x="4303200" y="299500"/>
              <a:ext cx="1004175" cy="455775"/>
            </a:xfrm>
            <a:custGeom>
              <a:avLst/>
              <a:gdLst/>
              <a:ahLst/>
              <a:cxnLst/>
              <a:rect l="l" t="t" r="r" b="b"/>
              <a:pathLst>
                <a:path w="40167" h="18231" extrusionOk="0">
                  <a:moveTo>
                    <a:pt x="37918" y="1"/>
                  </a:moveTo>
                  <a:cubicBezTo>
                    <a:pt x="37911" y="1"/>
                    <a:pt x="37904" y="2"/>
                    <a:pt x="37898" y="3"/>
                  </a:cubicBezTo>
                  <a:lnTo>
                    <a:pt x="75" y="8962"/>
                  </a:lnTo>
                  <a:cubicBezTo>
                    <a:pt x="32" y="8972"/>
                    <a:pt x="0" y="9019"/>
                    <a:pt x="11" y="9063"/>
                  </a:cubicBezTo>
                  <a:lnTo>
                    <a:pt x="2168" y="18164"/>
                  </a:lnTo>
                  <a:cubicBezTo>
                    <a:pt x="2177" y="18205"/>
                    <a:pt x="2213" y="18231"/>
                    <a:pt x="2250" y="18231"/>
                  </a:cubicBezTo>
                  <a:cubicBezTo>
                    <a:pt x="2257" y="18231"/>
                    <a:pt x="2263" y="18230"/>
                    <a:pt x="2269" y="18228"/>
                  </a:cubicBezTo>
                  <a:lnTo>
                    <a:pt x="40091" y="9270"/>
                  </a:lnTo>
                  <a:cubicBezTo>
                    <a:pt x="40140" y="9260"/>
                    <a:pt x="40166" y="9211"/>
                    <a:pt x="40155" y="9169"/>
                  </a:cubicBezTo>
                  <a:lnTo>
                    <a:pt x="37999" y="67"/>
                  </a:lnTo>
                  <a:cubicBezTo>
                    <a:pt x="37990" y="26"/>
                    <a:pt x="37957" y="1"/>
                    <a:pt x="3791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66;p36">
              <a:extLst>
                <a:ext uri="{FF2B5EF4-FFF2-40B4-BE49-F238E27FC236}">
                  <a16:creationId xmlns:a16="http://schemas.microsoft.com/office/drawing/2014/main" id="{F4CC701C-4601-4778-8E5E-266EA9474A52}"/>
                </a:ext>
              </a:extLst>
            </p:cNvPr>
            <p:cNvSpPr/>
            <p:nvPr/>
          </p:nvSpPr>
          <p:spPr>
            <a:xfrm>
              <a:off x="761775" y="1209225"/>
              <a:ext cx="1231050" cy="767875"/>
            </a:xfrm>
            <a:custGeom>
              <a:avLst/>
              <a:gdLst/>
              <a:ahLst/>
              <a:cxnLst/>
              <a:rect l="l" t="t" r="r" b="b"/>
              <a:pathLst>
                <a:path w="49242" h="30715" extrusionOk="0">
                  <a:moveTo>
                    <a:pt x="40517" y="1"/>
                  </a:moveTo>
                  <a:cubicBezTo>
                    <a:pt x="40103" y="1"/>
                    <a:pt x="39681" y="49"/>
                    <a:pt x="39260" y="149"/>
                  </a:cubicBezTo>
                  <a:lnTo>
                    <a:pt x="4713" y="8329"/>
                  </a:lnTo>
                  <a:cubicBezTo>
                    <a:pt x="1800" y="9021"/>
                    <a:pt x="0" y="11940"/>
                    <a:pt x="687" y="14853"/>
                  </a:cubicBezTo>
                  <a:lnTo>
                    <a:pt x="3462" y="26543"/>
                  </a:lnTo>
                  <a:cubicBezTo>
                    <a:pt x="4049" y="29037"/>
                    <a:pt x="6274" y="30715"/>
                    <a:pt x="8730" y="30715"/>
                  </a:cubicBezTo>
                  <a:cubicBezTo>
                    <a:pt x="9143" y="30715"/>
                    <a:pt x="9562" y="30668"/>
                    <a:pt x="9980" y="30569"/>
                  </a:cubicBezTo>
                  <a:lnTo>
                    <a:pt x="44528" y="22382"/>
                  </a:lnTo>
                  <a:cubicBezTo>
                    <a:pt x="47441" y="21696"/>
                    <a:pt x="49241" y="18778"/>
                    <a:pt x="48549" y="15864"/>
                  </a:cubicBezTo>
                  <a:lnTo>
                    <a:pt x="45779" y="4169"/>
                  </a:lnTo>
                  <a:cubicBezTo>
                    <a:pt x="45192" y="1678"/>
                    <a:pt x="42968" y="1"/>
                    <a:pt x="4051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67;p36">
              <a:extLst>
                <a:ext uri="{FF2B5EF4-FFF2-40B4-BE49-F238E27FC236}">
                  <a16:creationId xmlns:a16="http://schemas.microsoft.com/office/drawing/2014/main" id="{E4A3328E-EE45-48AB-A0BA-8CD8B5136A61}"/>
                </a:ext>
              </a:extLst>
            </p:cNvPr>
            <p:cNvSpPr/>
            <p:nvPr/>
          </p:nvSpPr>
          <p:spPr>
            <a:xfrm>
              <a:off x="4235175" y="356200"/>
              <a:ext cx="1258325" cy="821825"/>
            </a:xfrm>
            <a:custGeom>
              <a:avLst/>
              <a:gdLst/>
              <a:ahLst/>
              <a:cxnLst/>
              <a:rect l="l" t="t" r="r" b="b"/>
              <a:pathLst>
                <a:path w="50333" h="32873" extrusionOk="0">
                  <a:moveTo>
                    <a:pt x="44986" y="1"/>
                  </a:moveTo>
                  <a:cubicBezTo>
                    <a:pt x="44977" y="1"/>
                    <a:pt x="44968" y="2"/>
                    <a:pt x="44959" y="4"/>
                  </a:cubicBezTo>
                  <a:lnTo>
                    <a:pt x="106" y="10629"/>
                  </a:lnTo>
                  <a:cubicBezTo>
                    <a:pt x="42" y="10644"/>
                    <a:pt x="0" y="10714"/>
                    <a:pt x="16" y="10777"/>
                  </a:cubicBezTo>
                  <a:lnTo>
                    <a:pt x="5229" y="32778"/>
                  </a:lnTo>
                  <a:cubicBezTo>
                    <a:pt x="5243" y="32833"/>
                    <a:pt x="5293" y="32872"/>
                    <a:pt x="5347" y="32872"/>
                  </a:cubicBezTo>
                  <a:cubicBezTo>
                    <a:pt x="5356" y="32872"/>
                    <a:pt x="5365" y="32871"/>
                    <a:pt x="5374" y="32869"/>
                  </a:cubicBezTo>
                  <a:lnTo>
                    <a:pt x="50225" y="22244"/>
                  </a:lnTo>
                  <a:cubicBezTo>
                    <a:pt x="50289" y="22228"/>
                    <a:pt x="50333" y="22159"/>
                    <a:pt x="50316" y="22095"/>
                  </a:cubicBezTo>
                  <a:lnTo>
                    <a:pt x="45108" y="100"/>
                  </a:lnTo>
                  <a:cubicBezTo>
                    <a:pt x="45094" y="40"/>
                    <a:pt x="45041" y="1"/>
                    <a:pt x="4498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68;p36">
              <a:extLst>
                <a:ext uri="{FF2B5EF4-FFF2-40B4-BE49-F238E27FC236}">
                  <a16:creationId xmlns:a16="http://schemas.microsoft.com/office/drawing/2014/main" id="{418002F1-3292-4415-9BC7-939F82D2D2D7}"/>
                </a:ext>
              </a:extLst>
            </p:cNvPr>
            <p:cNvSpPr/>
            <p:nvPr/>
          </p:nvSpPr>
          <p:spPr>
            <a:xfrm>
              <a:off x="4320100" y="945500"/>
              <a:ext cx="3200200" cy="3120850"/>
            </a:xfrm>
            <a:custGeom>
              <a:avLst/>
              <a:gdLst/>
              <a:ahLst/>
              <a:cxnLst/>
              <a:rect l="l" t="t" r="r" b="b"/>
              <a:pathLst>
                <a:path w="128008" h="124834" extrusionOk="0">
                  <a:moveTo>
                    <a:pt x="36869" y="1"/>
                  </a:moveTo>
                  <a:cubicBezTo>
                    <a:pt x="28665" y="1"/>
                    <a:pt x="20445" y="3011"/>
                    <a:pt x="14007" y="9084"/>
                  </a:cubicBezTo>
                  <a:cubicBezTo>
                    <a:pt x="618" y="21711"/>
                    <a:pt x="1" y="42805"/>
                    <a:pt x="12627" y="56194"/>
                  </a:cubicBezTo>
                  <a:lnTo>
                    <a:pt x="67509" y="114377"/>
                  </a:lnTo>
                  <a:cubicBezTo>
                    <a:pt x="74066" y="121327"/>
                    <a:pt x="82902" y="124834"/>
                    <a:pt x="91757" y="124834"/>
                  </a:cubicBezTo>
                  <a:cubicBezTo>
                    <a:pt x="99960" y="124834"/>
                    <a:pt x="108180" y="121823"/>
                    <a:pt x="114619" y="115751"/>
                  </a:cubicBezTo>
                  <a:cubicBezTo>
                    <a:pt x="128008" y="103124"/>
                    <a:pt x="122699" y="85842"/>
                    <a:pt x="110072" y="72453"/>
                  </a:cubicBezTo>
                  <a:lnTo>
                    <a:pt x="61118" y="10458"/>
                  </a:lnTo>
                  <a:cubicBezTo>
                    <a:pt x="54560" y="3508"/>
                    <a:pt x="45724" y="1"/>
                    <a:pt x="3686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69;p36">
              <a:extLst>
                <a:ext uri="{FF2B5EF4-FFF2-40B4-BE49-F238E27FC236}">
                  <a16:creationId xmlns:a16="http://schemas.microsoft.com/office/drawing/2014/main" id="{FF564EAD-2CEE-4585-9BF3-79B9611B56B2}"/>
                </a:ext>
              </a:extLst>
            </p:cNvPr>
            <p:cNvSpPr/>
            <p:nvPr/>
          </p:nvSpPr>
          <p:spPr>
            <a:xfrm>
              <a:off x="6123350" y="3906750"/>
              <a:ext cx="316800" cy="141325"/>
            </a:xfrm>
            <a:custGeom>
              <a:avLst/>
              <a:gdLst/>
              <a:ahLst/>
              <a:cxnLst/>
              <a:rect l="l" t="t" r="r" b="b"/>
              <a:pathLst>
                <a:path w="12672" h="5653" extrusionOk="0">
                  <a:moveTo>
                    <a:pt x="0" y="1"/>
                  </a:moveTo>
                  <a:lnTo>
                    <a:pt x="0" y="1"/>
                  </a:lnTo>
                  <a:cubicBezTo>
                    <a:pt x="3851" y="2813"/>
                    <a:pt x="8176" y="4700"/>
                    <a:pt x="12671" y="5652"/>
                  </a:cubicBezTo>
                  <a:cubicBezTo>
                    <a:pt x="8182" y="4700"/>
                    <a:pt x="3851" y="2813"/>
                    <a:pt x="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70;p36">
              <a:extLst>
                <a:ext uri="{FF2B5EF4-FFF2-40B4-BE49-F238E27FC236}">
                  <a16:creationId xmlns:a16="http://schemas.microsoft.com/office/drawing/2014/main" id="{A6F88FFD-4758-4193-B9C6-F3A2EE8BB0F3}"/>
                </a:ext>
              </a:extLst>
            </p:cNvPr>
            <p:cNvSpPr/>
            <p:nvPr/>
          </p:nvSpPr>
          <p:spPr>
            <a:xfrm>
              <a:off x="5061025" y="2796900"/>
              <a:ext cx="2371950" cy="1269375"/>
            </a:xfrm>
            <a:custGeom>
              <a:avLst/>
              <a:gdLst/>
              <a:ahLst/>
              <a:cxnLst/>
              <a:rect l="l" t="t" r="r" b="b"/>
              <a:pathLst>
                <a:path w="94878" h="50775" extrusionOk="0">
                  <a:moveTo>
                    <a:pt x="9203" y="0"/>
                  </a:moveTo>
                  <a:cubicBezTo>
                    <a:pt x="7398" y="224"/>
                    <a:pt x="5598" y="336"/>
                    <a:pt x="3814" y="336"/>
                  </a:cubicBezTo>
                  <a:cubicBezTo>
                    <a:pt x="2536" y="336"/>
                    <a:pt x="1263" y="277"/>
                    <a:pt x="0" y="166"/>
                  </a:cubicBezTo>
                  <a:lnTo>
                    <a:pt x="0" y="166"/>
                  </a:lnTo>
                  <a:lnTo>
                    <a:pt x="37872" y="40321"/>
                  </a:lnTo>
                  <a:cubicBezTo>
                    <a:pt x="39310" y="41839"/>
                    <a:pt x="40849" y="43197"/>
                    <a:pt x="42478" y="44384"/>
                  </a:cubicBezTo>
                  <a:cubicBezTo>
                    <a:pt x="46333" y="47202"/>
                    <a:pt x="50669" y="49093"/>
                    <a:pt x="55164" y="50046"/>
                  </a:cubicBezTo>
                  <a:cubicBezTo>
                    <a:pt x="57453" y="50536"/>
                    <a:pt x="59786" y="50775"/>
                    <a:pt x="62119" y="50775"/>
                  </a:cubicBezTo>
                  <a:cubicBezTo>
                    <a:pt x="70326" y="50775"/>
                    <a:pt x="78543" y="47766"/>
                    <a:pt x="84982" y="41695"/>
                  </a:cubicBezTo>
                  <a:cubicBezTo>
                    <a:pt x="85759" y="40960"/>
                    <a:pt x="86474" y="40215"/>
                    <a:pt x="87128" y="39448"/>
                  </a:cubicBezTo>
                  <a:lnTo>
                    <a:pt x="87133" y="39448"/>
                  </a:lnTo>
                  <a:cubicBezTo>
                    <a:pt x="87133" y="39443"/>
                    <a:pt x="87139" y="39438"/>
                    <a:pt x="87139" y="39431"/>
                  </a:cubicBezTo>
                  <a:cubicBezTo>
                    <a:pt x="94878" y="30388"/>
                    <a:pt x="94067" y="19381"/>
                    <a:pt x="88433" y="9188"/>
                  </a:cubicBezTo>
                  <a:lnTo>
                    <a:pt x="88433" y="9188"/>
                  </a:lnTo>
                  <a:cubicBezTo>
                    <a:pt x="77446" y="11158"/>
                    <a:pt x="65677" y="15018"/>
                    <a:pt x="52800" y="16686"/>
                  </a:cubicBezTo>
                  <a:cubicBezTo>
                    <a:pt x="51254" y="16883"/>
                    <a:pt x="49710" y="16979"/>
                    <a:pt x="48176" y="16979"/>
                  </a:cubicBezTo>
                  <a:cubicBezTo>
                    <a:pt x="33574" y="16979"/>
                    <a:pt x="19504" y="8410"/>
                    <a:pt x="9203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71;p36">
              <a:extLst>
                <a:ext uri="{FF2B5EF4-FFF2-40B4-BE49-F238E27FC236}">
                  <a16:creationId xmlns:a16="http://schemas.microsoft.com/office/drawing/2014/main" id="{FB052A82-B821-43D6-AE13-06AC6ECA0D72}"/>
                </a:ext>
              </a:extLst>
            </p:cNvPr>
            <p:cNvSpPr/>
            <p:nvPr/>
          </p:nvSpPr>
          <p:spPr>
            <a:xfrm>
              <a:off x="3956750" y="622775"/>
              <a:ext cx="2401100" cy="2182525"/>
            </a:xfrm>
            <a:custGeom>
              <a:avLst/>
              <a:gdLst/>
              <a:ahLst/>
              <a:cxnLst/>
              <a:rect l="l" t="t" r="r" b="b"/>
              <a:pathLst>
                <a:path w="96044" h="87301" extrusionOk="0">
                  <a:moveTo>
                    <a:pt x="48058" y="1"/>
                  </a:moveTo>
                  <a:cubicBezTo>
                    <a:pt x="44728" y="1"/>
                    <a:pt x="41344" y="384"/>
                    <a:pt x="37962" y="1186"/>
                  </a:cubicBezTo>
                  <a:cubicBezTo>
                    <a:pt x="14508" y="6740"/>
                    <a:pt x="1" y="30258"/>
                    <a:pt x="5555" y="53713"/>
                  </a:cubicBezTo>
                  <a:cubicBezTo>
                    <a:pt x="10309" y="73779"/>
                    <a:pt x="28216" y="87300"/>
                    <a:pt x="47981" y="87300"/>
                  </a:cubicBezTo>
                  <a:cubicBezTo>
                    <a:pt x="51314" y="87300"/>
                    <a:pt x="54699" y="86916"/>
                    <a:pt x="58083" y="86114"/>
                  </a:cubicBezTo>
                  <a:cubicBezTo>
                    <a:pt x="81537" y="80559"/>
                    <a:pt x="96044" y="57046"/>
                    <a:pt x="90489" y="33592"/>
                  </a:cubicBezTo>
                  <a:cubicBezTo>
                    <a:pt x="85735" y="13520"/>
                    <a:pt x="67825" y="1"/>
                    <a:pt x="48058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72;p36">
              <a:extLst>
                <a:ext uri="{FF2B5EF4-FFF2-40B4-BE49-F238E27FC236}">
                  <a16:creationId xmlns:a16="http://schemas.microsoft.com/office/drawing/2014/main" id="{E7FF4562-7EF8-491F-BBF7-9F63F8A960F0}"/>
                </a:ext>
              </a:extLst>
            </p:cNvPr>
            <p:cNvSpPr/>
            <p:nvPr/>
          </p:nvSpPr>
          <p:spPr>
            <a:xfrm>
              <a:off x="3958225" y="622775"/>
              <a:ext cx="2331725" cy="1985400"/>
            </a:xfrm>
            <a:custGeom>
              <a:avLst/>
              <a:gdLst/>
              <a:ahLst/>
              <a:cxnLst/>
              <a:rect l="l" t="t" r="r" b="b"/>
              <a:pathLst>
                <a:path w="93269" h="79416" extrusionOk="0">
                  <a:moveTo>
                    <a:pt x="47997" y="0"/>
                  </a:moveTo>
                  <a:cubicBezTo>
                    <a:pt x="44667" y="0"/>
                    <a:pt x="41284" y="384"/>
                    <a:pt x="37903" y="1186"/>
                  </a:cubicBezTo>
                  <a:cubicBezTo>
                    <a:pt x="14497" y="6729"/>
                    <a:pt x="0" y="30168"/>
                    <a:pt x="5470" y="53573"/>
                  </a:cubicBezTo>
                  <a:cubicBezTo>
                    <a:pt x="12477" y="69296"/>
                    <a:pt x="28179" y="79415"/>
                    <a:pt x="45277" y="79415"/>
                  </a:cubicBezTo>
                  <a:cubicBezTo>
                    <a:pt x="48605" y="79415"/>
                    <a:pt x="51986" y="79032"/>
                    <a:pt x="55366" y="78231"/>
                  </a:cubicBezTo>
                  <a:cubicBezTo>
                    <a:pt x="78772" y="72688"/>
                    <a:pt x="93269" y="49249"/>
                    <a:pt x="87800" y="25844"/>
                  </a:cubicBezTo>
                  <a:cubicBezTo>
                    <a:pt x="80792" y="10122"/>
                    <a:pt x="65092" y="0"/>
                    <a:pt x="479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73;p36">
              <a:extLst>
                <a:ext uri="{FF2B5EF4-FFF2-40B4-BE49-F238E27FC236}">
                  <a16:creationId xmlns:a16="http://schemas.microsoft.com/office/drawing/2014/main" id="{F339E744-1BCA-465B-BEB5-ED1C78656BB3}"/>
                </a:ext>
              </a:extLst>
            </p:cNvPr>
            <p:cNvSpPr/>
            <p:nvPr/>
          </p:nvSpPr>
          <p:spPr>
            <a:xfrm>
              <a:off x="4778650" y="949000"/>
              <a:ext cx="486775" cy="442500"/>
            </a:xfrm>
            <a:custGeom>
              <a:avLst/>
              <a:gdLst/>
              <a:ahLst/>
              <a:cxnLst/>
              <a:rect l="l" t="t" r="r" b="b"/>
              <a:pathLst>
                <a:path w="19471" h="17700" extrusionOk="0">
                  <a:moveTo>
                    <a:pt x="9749" y="0"/>
                  </a:moveTo>
                  <a:cubicBezTo>
                    <a:pt x="9072" y="0"/>
                    <a:pt x="8384" y="79"/>
                    <a:pt x="7696" y="242"/>
                  </a:cubicBezTo>
                  <a:cubicBezTo>
                    <a:pt x="2940" y="1365"/>
                    <a:pt x="0" y="6132"/>
                    <a:pt x="1124" y="10888"/>
                  </a:cubicBezTo>
                  <a:cubicBezTo>
                    <a:pt x="2090" y="14959"/>
                    <a:pt x="5722" y="17699"/>
                    <a:pt x="9731" y="17699"/>
                  </a:cubicBezTo>
                  <a:cubicBezTo>
                    <a:pt x="10405" y="17699"/>
                    <a:pt x="11090" y="17622"/>
                    <a:pt x="11774" y="17460"/>
                  </a:cubicBezTo>
                  <a:cubicBezTo>
                    <a:pt x="16530" y="16330"/>
                    <a:pt x="19470" y="11564"/>
                    <a:pt x="18342" y="6808"/>
                  </a:cubicBezTo>
                  <a:cubicBezTo>
                    <a:pt x="17381" y="2740"/>
                    <a:pt x="13754" y="0"/>
                    <a:pt x="974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74;p36">
              <a:extLst>
                <a:ext uri="{FF2B5EF4-FFF2-40B4-BE49-F238E27FC236}">
                  <a16:creationId xmlns:a16="http://schemas.microsoft.com/office/drawing/2014/main" id="{5E7FD357-4DC3-4717-9163-E5542DE2548C}"/>
                </a:ext>
              </a:extLst>
            </p:cNvPr>
            <p:cNvSpPr/>
            <p:nvPr/>
          </p:nvSpPr>
          <p:spPr>
            <a:xfrm>
              <a:off x="4985275" y="1821400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40" y="0"/>
                  </a:moveTo>
                  <a:cubicBezTo>
                    <a:pt x="9065" y="0"/>
                    <a:pt x="8380" y="78"/>
                    <a:pt x="7695" y="240"/>
                  </a:cubicBezTo>
                  <a:cubicBezTo>
                    <a:pt x="2941" y="1368"/>
                    <a:pt x="1" y="6134"/>
                    <a:pt x="1130" y="10890"/>
                  </a:cubicBezTo>
                  <a:cubicBezTo>
                    <a:pt x="2091" y="14959"/>
                    <a:pt x="5718" y="17699"/>
                    <a:pt x="9724" y="17699"/>
                  </a:cubicBezTo>
                  <a:cubicBezTo>
                    <a:pt x="10401" y="17699"/>
                    <a:pt x="11088" y="17621"/>
                    <a:pt x="11775" y="17458"/>
                  </a:cubicBezTo>
                  <a:cubicBezTo>
                    <a:pt x="16531" y="16333"/>
                    <a:pt x="19471" y="11567"/>
                    <a:pt x="18348" y="6811"/>
                  </a:cubicBezTo>
                  <a:cubicBezTo>
                    <a:pt x="17380" y="2740"/>
                    <a:pt x="13749" y="0"/>
                    <a:pt x="974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75;p36">
              <a:extLst>
                <a:ext uri="{FF2B5EF4-FFF2-40B4-BE49-F238E27FC236}">
                  <a16:creationId xmlns:a16="http://schemas.microsoft.com/office/drawing/2014/main" id="{E570ED10-D4DE-4B86-8D84-0071A91E4BDD}"/>
                </a:ext>
              </a:extLst>
            </p:cNvPr>
            <p:cNvSpPr/>
            <p:nvPr/>
          </p:nvSpPr>
          <p:spPr>
            <a:xfrm>
              <a:off x="4445775" y="1488525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39" y="1"/>
                  </a:moveTo>
                  <a:cubicBezTo>
                    <a:pt x="9065" y="1"/>
                    <a:pt x="8380" y="78"/>
                    <a:pt x="7696" y="240"/>
                  </a:cubicBezTo>
                  <a:cubicBezTo>
                    <a:pt x="2940" y="1369"/>
                    <a:pt x="1" y="6136"/>
                    <a:pt x="1124" y="10891"/>
                  </a:cubicBezTo>
                  <a:cubicBezTo>
                    <a:pt x="2086" y="14956"/>
                    <a:pt x="5719" y="17699"/>
                    <a:pt x="9724" y="17699"/>
                  </a:cubicBezTo>
                  <a:cubicBezTo>
                    <a:pt x="10399" y="17699"/>
                    <a:pt x="11085" y="17621"/>
                    <a:pt x="11771" y="17458"/>
                  </a:cubicBezTo>
                  <a:cubicBezTo>
                    <a:pt x="16526" y="16335"/>
                    <a:pt x="19472" y="11562"/>
                    <a:pt x="18342" y="6812"/>
                  </a:cubicBezTo>
                  <a:cubicBezTo>
                    <a:pt x="17380" y="2741"/>
                    <a:pt x="13746" y="1"/>
                    <a:pt x="973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76;p36">
              <a:extLst>
                <a:ext uri="{FF2B5EF4-FFF2-40B4-BE49-F238E27FC236}">
                  <a16:creationId xmlns:a16="http://schemas.microsoft.com/office/drawing/2014/main" id="{7A2791DA-4274-4942-B821-83D9907439C6}"/>
                </a:ext>
              </a:extLst>
            </p:cNvPr>
            <p:cNvSpPr/>
            <p:nvPr/>
          </p:nvSpPr>
          <p:spPr>
            <a:xfrm>
              <a:off x="5318125" y="1281850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48" y="0"/>
                  </a:moveTo>
                  <a:cubicBezTo>
                    <a:pt x="9073" y="0"/>
                    <a:pt x="8387" y="78"/>
                    <a:pt x="7701" y="241"/>
                  </a:cubicBezTo>
                  <a:cubicBezTo>
                    <a:pt x="2945" y="1366"/>
                    <a:pt x="0" y="6132"/>
                    <a:pt x="1130" y="10888"/>
                  </a:cubicBezTo>
                  <a:cubicBezTo>
                    <a:pt x="2092" y="14958"/>
                    <a:pt x="5727" y="17699"/>
                    <a:pt x="9733" y="17699"/>
                  </a:cubicBezTo>
                  <a:cubicBezTo>
                    <a:pt x="10407" y="17699"/>
                    <a:pt x="11092" y="17621"/>
                    <a:pt x="11776" y="17459"/>
                  </a:cubicBezTo>
                  <a:cubicBezTo>
                    <a:pt x="16532" y="16331"/>
                    <a:pt x="19472" y="11564"/>
                    <a:pt x="18347" y="6808"/>
                  </a:cubicBezTo>
                  <a:cubicBezTo>
                    <a:pt x="17386" y="2743"/>
                    <a:pt x="13753" y="0"/>
                    <a:pt x="974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77;p36">
              <a:extLst>
                <a:ext uri="{FF2B5EF4-FFF2-40B4-BE49-F238E27FC236}">
                  <a16:creationId xmlns:a16="http://schemas.microsoft.com/office/drawing/2014/main" id="{42A89FBD-D588-4A2C-8A82-71B34AFF262F}"/>
                </a:ext>
              </a:extLst>
            </p:cNvPr>
            <p:cNvSpPr/>
            <p:nvPr/>
          </p:nvSpPr>
          <p:spPr>
            <a:xfrm>
              <a:off x="4922175" y="948900"/>
              <a:ext cx="100000" cy="23875"/>
            </a:xfrm>
            <a:custGeom>
              <a:avLst/>
              <a:gdLst/>
              <a:ahLst/>
              <a:cxnLst/>
              <a:rect l="l" t="t" r="r" b="b"/>
              <a:pathLst>
                <a:path w="4000" h="955" extrusionOk="0">
                  <a:moveTo>
                    <a:pt x="4000" y="1"/>
                  </a:moveTo>
                  <a:cubicBezTo>
                    <a:pt x="3324" y="1"/>
                    <a:pt x="2641" y="81"/>
                    <a:pt x="1955" y="241"/>
                  </a:cubicBezTo>
                  <a:cubicBezTo>
                    <a:pt x="1273" y="404"/>
                    <a:pt x="630" y="640"/>
                    <a:pt x="27" y="941"/>
                  </a:cubicBezTo>
                  <a:lnTo>
                    <a:pt x="27" y="941"/>
                  </a:lnTo>
                  <a:cubicBezTo>
                    <a:pt x="630" y="640"/>
                    <a:pt x="1273" y="404"/>
                    <a:pt x="1955" y="246"/>
                  </a:cubicBezTo>
                  <a:cubicBezTo>
                    <a:pt x="2641" y="81"/>
                    <a:pt x="3329" y="1"/>
                    <a:pt x="4000" y="1"/>
                  </a:cubicBezTo>
                  <a:close/>
                  <a:moveTo>
                    <a:pt x="11" y="949"/>
                  </a:moveTo>
                  <a:cubicBezTo>
                    <a:pt x="6" y="949"/>
                    <a:pt x="6" y="954"/>
                    <a:pt x="1" y="954"/>
                  </a:cubicBezTo>
                  <a:cubicBezTo>
                    <a:pt x="6" y="954"/>
                    <a:pt x="6" y="954"/>
                    <a:pt x="11" y="94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78;p36">
              <a:extLst>
                <a:ext uri="{FF2B5EF4-FFF2-40B4-BE49-F238E27FC236}">
                  <a16:creationId xmlns:a16="http://schemas.microsoft.com/office/drawing/2014/main" id="{6868CD7A-5CF7-471B-BF08-54E2D1BFE0D9}"/>
                </a:ext>
              </a:extLst>
            </p:cNvPr>
            <p:cNvSpPr/>
            <p:nvPr/>
          </p:nvSpPr>
          <p:spPr>
            <a:xfrm>
              <a:off x="4814975" y="948900"/>
              <a:ext cx="429150" cy="278575"/>
            </a:xfrm>
            <a:custGeom>
              <a:avLst/>
              <a:gdLst/>
              <a:ahLst/>
              <a:cxnLst/>
              <a:rect l="l" t="t" r="r" b="b"/>
              <a:pathLst>
                <a:path w="17166" h="11143" extrusionOk="0">
                  <a:moveTo>
                    <a:pt x="8288" y="1"/>
                  </a:moveTo>
                  <a:cubicBezTo>
                    <a:pt x="7617" y="1"/>
                    <a:pt x="6929" y="81"/>
                    <a:pt x="6243" y="246"/>
                  </a:cubicBezTo>
                  <a:cubicBezTo>
                    <a:pt x="5555" y="406"/>
                    <a:pt x="4906" y="645"/>
                    <a:pt x="4299" y="949"/>
                  </a:cubicBezTo>
                  <a:cubicBezTo>
                    <a:pt x="4294" y="949"/>
                    <a:pt x="4294" y="954"/>
                    <a:pt x="4289" y="954"/>
                  </a:cubicBezTo>
                  <a:cubicBezTo>
                    <a:pt x="4282" y="959"/>
                    <a:pt x="4277" y="959"/>
                    <a:pt x="4272" y="964"/>
                  </a:cubicBezTo>
                  <a:cubicBezTo>
                    <a:pt x="2275" y="1977"/>
                    <a:pt x="767" y="3702"/>
                    <a:pt x="0" y="5742"/>
                  </a:cubicBezTo>
                  <a:cubicBezTo>
                    <a:pt x="2775" y="9107"/>
                    <a:pt x="6956" y="11142"/>
                    <a:pt x="11414" y="11142"/>
                  </a:cubicBezTo>
                  <a:cubicBezTo>
                    <a:pt x="12543" y="11142"/>
                    <a:pt x="13688" y="11014"/>
                    <a:pt x="14833" y="10742"/>
                  </a:cubicBezTo>
                  <a:cubicBezTo>
                    <a:pt x="15594" y="10562"/>
                    <a:pt x="16324" y="10306"/>
                    <a:pt x="17027" y="10019"/>
                  </a:cubicBezTo>
                  <a:cubicBezTo>
                    <a:pt x="17166" y="8974"/>
                    <a:pt x="17149" y="7898"/>
                    <a:pt x="16889" y="6812"/>
                  </a:cubicBezTo>
                  <a:cubicBezTo>
                    <a:pt x="16825" y="6536"/>
                    <a:pt x="16751" y="6269"/>
                    <a:pt x="16660" y="6008"/>
                  </a:cubicBezTo>
                  <a:cubicBezTo>
                    <a:pt x="15749" y="3324"/>
                    <a:pt x="13645" y="1321"/>
                    <a:pt x="11088" y="464"/>
                  </a:cubicBezTo>
                  <a:cubicBezTo>
                    <a:pt x="10200" y="160"/>
                    <a:pt x="9257" y="1"/>
                    <a:pt x="8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79;p36">
              <a:extLst>
                <a:ext uri="{FF2B5EF4-FFF2-40B4-BE49-F238E27FC236}">
                  <a16:creationId xmlns:a16="http://schemas.microsoft.com/office/drawing/2014/main" id="{B2A2D230-F9B3-4938-B923-B4B3C093123F}"/>
                </a:ext>
              </a:extLst>
            </p:cNvPr>
            <p:cNvSpPr/>
            <p:nvPr/>
          </p:nvSpPr>
          <p:spPr>
            <a:xfrm>
              <a:off x="5498275" y="1281900"/>
              <a:ext cx="278700" cy="170725"/>
            </a:xfrm>
            <a:custGeom>
              <a:avLst/>
              <a:gdLst/>
              <a:ahLst/>
              <a:cxnLst/>
              <a:rect l="l" t="t" r="r" b="b"/>
              <a:pathLst>
                <a:path w="11148" h="6829" extrusionOk="0">
                  <a:moveTo>
                    <a:pt x="11147" y="6828"/>
                  </a:moveTo>
                  <a:lnTo>
                    <a:pt x="11147" y="6828"/>
                  </a:lnTo>
                  <a:lnTo>
                    <a:pt x="11147" y="6828"/>
                  </a:lnTo>
                  <a:close/>
                  <a:moveTo>
                    <a:pt x="2540" y="0"/>
                  </a:moveTo>
                  <a:cubicBezTo>
                    <a:pt x="1864" y="0"/>
                    <a:pt x="1178" y="74"/>
                    <a:pt x="495" y="239"/>
                  </a:cubicBezTo>
                  <a:cubicBezTo>
                    <a:pt x="325" y="278"/>
                    <a:pt x="160" y="325"/>
                    <a:pt x="0" y="373"/>
                  </a:cubicBezTo>
                  <a:cubicBezTo>
                    <a:pt x="160" y="325"/>
                    <a:pt x="325" y="278"/>
                    <a:pt x="495" y="239"/>
                  </a:cubicBezTo>
                  <a:cubicBezTo>
                    <a:pt x="1178" y="74"/>
                    <a:pt x="1864" y="0"/>
                    <a:pt x="2540" y="0"/>
                  </a:cubicBezTo>
                  <a:cubicBezTo>
                    <a:pt x="3275" y="0"/>
                    <a:pt x="3995" y="91"/>
                    <a:pt x="4693" y="266"/>
                  </a:cubicBezTo>
                  <a:cubicBezTo>
                    <a:pt x="3995" y="91"/>
                    <a:pt x="3275" y="0"/>
                    <a:pt x="2540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80;p36">
              <a:extLst>
                <a:ext uri="{FF2B5EF4-FFF2-40B4-BE49-F238E27FC236}">
                  <a16:creationId xmlns:a16="http://schemas.microsoft.com/office/drawing/2014/main" id="{79FB3E1C-2F1B-4D55-A56C-6AE63F1D7165}"/>
                </a:ext>
              </a:extLst>
            </p:cNvPr>
            <p:cNvSpPr/>
            <p:nvPr/>
          </p:nvSpPr>
          <p:spPr>
            <a:xfrm>
              <a:off x="5358600" y="1281900"/>
              <a:ext cx="426625" cy="291975"/>
            </a:xfrm>
            <a:custGeom>
              <a:avLst/>
              <a:gdLst/>
              <a:ahLst/>
              <a:cxnLst/>
              <a:rect l="l" t="t" r="r" b="b"/>
              <a:pathLst>
                <a:path w="17065" h="11679" extrusionOk="0">
                  <a:moveTo>
                    <a:pt x="8127" y="0"/>
                  </a:moveTo>
                  <a:cubicBezTo>
                    <a:pt x="7451" y="0"/>
                    <a:pt x="6765" y="74"/>
                    <a:pt x="6082" y="239"/>
                  </a:cubicBezTo>
                  <a:cubicBezTo>
                    <a:pt x="5912" y="278"/>
                    <a:pt x="5747" y="325"/>
                    <a:pt x="5587" y="373"/>
                  </a:cubicBezTo>
                  <a:cubicBezTo>
                    <a:pt x="2983" y="1151"/>
                    <a:pt x="1001" y="3046"/>
                    <a:pt x="1" y="5400"/>
                  </a:cubicBezTo>
                  <a:cubicBezTo>
                    <a:pt x="2749" y="9289"/>
                    <a:pt x="7254" y="11679"/>
                    <a:pt x="12095" y="11679"/>
                  </a:cubicBezTo>
                  <a:cubicBezTo>
                    <a:pt x="13224" y="11679"/>
                    <a:pt x="14370" y="11551"/>
                    <a:pt x="15514" y="11280"/>
                  </a:cubicBezTo>
                  <a:cubicBezTo>
                    <a:pt x="15914" y="11184"/>
                    <a:pt x="16297" y="11066"/>
                    <a:pt x="16675" y="10939"/>
                  </a:cubicBezTo>
                  <a:cubicBezTo>
                    <a:pt x="17000" y="9629"/>
                    <a:pt x="17064" y="8234"/>
                    <a:pt x="16734" y="6828"/>
                  </a:cubicBezTo>
                  <a:cubicBezTo>
                    <a:pt x="16728" y="6817"/>
                    <a:pt x="16728" y="6811"/>
                    <a:pt x="16728" y="6806"/>
                  </a:cubicBezTo>
                  <a:cubicBezTo>
                    <a:pt x="15941" y="3483"/>
                    <a:pt x="13373" y="1050"/>
                    <a:pt x="10280" y="266"/>
                  </a:cubicBezTo>
                  <a:cubicBezTo>
                    <a:pt x="9582" y="91"/>
                    <a:pt x="8862" y="0"/>
                    <a:pt x="8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1;p36">
              <a:extLst>
                <a:ext uri="{FF2B5EF4-FFF2-40B4-BE49-F238E27FC236}">
                  <a16:creationId xmlns:a16="http://schemas.microsoft.com/office/drawing/2014/main" id="{7E6BC9D3-F32A-46D2-A5A0-0B0DA5D5176D}"/>
                </a:ext>
              </a:extLst>
            </p:cNvPr>
            <p:cNvSpPr/>
            <p:nvPr/>
          </p:nvSpPr>
          <p:spPr>
            <a:xfrm>
              <a:off x="4689300" y="1488550"/>
              <a:ext cx="78850" cy="14650"/>
            </a:xfrm>
            <a:custGeom>
              <a:avLst/>
              <a:gdLst/>
              <a:ahLst/>
              <a:cxnLst/>
              <a:rect l="l" t="t" r="r" b="b"/>
              <a:pathLst>
                <a:path w="3154" h="586" extrusionOk="0">
                  <a:moveTo>
                    <a:pt x="0" y="0"/>
                  </a:moveTo>
                  <a:cubicBezTo>
                    <a:pt x="1097" y="0"/>
                    <a:pt x="2163" y="207"/>
                    <a:pt x="3154" y="585"/>
                  </a:cubicBezTo>
                  <a:cubicBezTo>
                    <a:pt x="2163" y="202"/>
                    <a:pt x="1097" y="0"/>
                    <a:pt x="0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82;p36">
              <a:extLst>
                <a:ext uri="{FF2B5EF4-FFF2-40B4-BE49-F238E27FC236}">
                  <a16:creationId xmlns:a16="http://schemas.microsoft.com/office/drawing/2014/main" id="{473F309B-5C11-4CF6-A651-41B736926063}"/>
                </a:ext>
              </a:extLst>
            </p:cNvPr>
            <p:cNvSpPr/>
            <p:nvPr/>
          </p:nvSpPr>
          <p:spPr>
            <a:xfrm>
              <a:off x="4516625" y="1488550"/>
              <a:ext cx="396000" cy="278950"/>
            </a:xfrm>
            <a:custGeom>
              <a:avLst/>
              <a:gdLst/>
              <a:ahLst/>
              <a:cxnLst/>
              <a:rect l="l" t="t" r="r" b="b"/>
              <a:pathLst>
                <a:path w="15840" h="11158" extrusionOk="0">
                  <a:moveTo>
                    <a:pt x="6907" y="0"/>
                  </a:moveTo>
                  <a:cubicBezTo>
                    <a:pt x="6231" y="0"/>
                    <a:pt x="5544" y="79"/>
                    <a:pt x="4862" y="239"/>
                  </a:cubicBezTo>
                  <a:cubicBezTo>
                    <a:pt x="4766" y="261"/>
                    <a:pt x="4676" y="288"/>
                    <a:pt x="4585" y="308"/>
                  </a:cubicBezTo>
                  <a:cubicBezTo>
                    <a:pt x="2700" y="824"/>
                    <a:pt x="1140" y="1938"/>
                    <a:pt x="0" y="3371"/>
                  </a:cubicBezTo>
                  <a:cubicBezTo>
                    <a:pt x="2567" y="8142"/>
                    <a:pt x="7583" y="11157"/>
                    <a:pt x="13016" y="11157"/>
                  </a:cubicBezTo>
                  <a:cubicBezTo>
                    <a:pt x="13826" y="11157"/>
                    <a:pt x="14635" y="11088"/>
                    <a:pt x="15456" y="10954"/>
                  </a:cubicBezTo>
                  <a:cubicBezTo>
                    <a:pt x="15764" y="9697"/>
                    <a:pt x="15839" y="8366"/>
                    <a:pt x="15557" y="7023"/>
                  </a:cubicBezTo>
                  <a:cubicBezTo>
                    <a:pt x="15540" y="6949"/>
                    <a:pt x="15525" y="6880"/>
                    <a:pt x="15508" y="6811"/>
                  </a:cubicBezTo>
                  <a:cubicBezTo>
                    <a:pt x="15141" y="5256"/>
                    <a:pt x="14385" y="3898"/>
                    <a:pt x="13372" y="2812"/>
                  </a:cubicBezTo>
                  <a:cubicBezTo>
                    <a:pt x="12452" y="1827"/>
                    <a:pt x="11317" y="1065"/>
                    <a:pt x="10061" y="585"/>
                  </a:cubicBezTo>
                  <a:cubicBezTo>
                    <a:pt x="9070" y="207"/>
                    <a:pt x="8004" y="0"/>
                    <a:pt x="6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83;p36">
              <a:extLst>
                <a:ext uri="{FF2B5EF4-FFF2-40B4-BE49-F238E27FC236}">
                  <a16:creationId xmlns:a16="http://schemas.microsoft.com/office/drawing/2014/main" id="{409D2E17-3C8E-48F9-99FB-F97C53837A1A}"/>
                </a:ext>
              </a:extLst>
            </p:cNvPr>
            <p:cNvSpPr/>
            <p:nvPr/>
          </p:nvSpPr>
          <p:spPr>
            <a:xfrm>
              <a:off x="5177275" y="1821500"/>
              <a:ext cx="266700" cy="170600"/>
            </a:xfrm>
            <a:custGeom>
              <a:avLst/>
              <a:gdLst/>
              <a:ahLst/>
              <a:cxnLst/>
              <a:rect l="l" t="t" r="r" b="b"/>
              <a:pathLst>
                <a:path w="10668" h="6824" extrusionOk="0">
                  <a:moveTo>
                    <a:pt x="10668" y="6823"/>
                  </a:moveTo>
                  <a:lnTo>
                    <a:pt x="10668" y="6823"/>
                  </a:lnTo>
                  <a:lnTo>
                    <a:pt x="10668" y="6823"/>
                  </a:lnTo>
                  <a:close/>
                  <a:moveTo>
                    <a:pt x="5" y="241"/>
                  </a:moveTo>
                  <a:lnTo>
                    <a:pt x="0" y="241"/>
                  </a:lnTo>
                  <a:lnTo>
                    <a:pt x="5" y="241"/>
                  </a:lnTo>
                  <a:close/>
                  <a:moveTo>
                    <a:pt x="1763" y="0"/>
                  </a:moveTo>
                  <a:cubicBezTo>
                    <a:pt x="1198" y="22"/>
                    <a:pt x="629" y="96"/>
                    <a:pt x="59" y="230"/>
                  </a:cubicBezTo>
                  <a:cubicBezTo>
                    <a:pt x="629" y="96"/>
                    <a:pt x="1198" y="22"/>
                    <a:pt x="1763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84;p36">
              <a:extLst>
                <a:ext uri="{FF2B5EF4-FFF2-40B4-BE49-F238E27FC236}">
                  <a16:creationId xmlns:a16="http://schemas.microsoft.com/office/drawing/2014/main" id="{03C37371-1B2E-4E67-81C7-F01A723A4E63}"/>
                </a:ext>
              </a:extLst>
            </p:cNvPr>
            <p:cNvSpPr/>
            <p:nvPr/>
          </p:nvSpPr>
          <p:spPr>
            <a:xfrm>
              <a:off x="5036675" y="1821375"/>
              <a:ext cx="415175" cy="282300"/>
            </a:xfrm>
            <a:custGeom>
              <a:avLst/>
              <a:gdLst/>
              <a:ahLst/>
              <a:cxnLst/>
              <a:rect l="l" t="t" r="r" b="b"/>
              <a:pathLst>
                <a:path w="16607" h="11292" extrusionOk="0">
                  <a:moveTo>
                    <a:pt x="7691" y="0"/>
                  </a:moveTo>
                  <a:cubicBezTo>
                    <a:pt x="7589" y="0"/>
                    <a:pt x="7488" y="5"/>
                    <a:pt x="7387" y="5"/>
                  </a:cubicBezTo>
                  <a:cubicBezTo>
                    <a:pt x="6822" y="27"/>
                    <a:pt x="6253" y="101"/>
                    <a:pt x="5683" y="235"/>
                  </a:cubicBezTo>
                  <a:cubicBezTo>
                    <a:pt x="5666" y="235"/>
                    <a:pt x="5656" y="241"/>
                    <a:pt x="5639" y="241"/>
                  </a:cubicBezTo>
                  <a:cubicBezTo>
                    <a:pt x="5634" y="246"/>
                    <a:pt x="5629" y="246"/>
                    <a:pt x="5629" y="246"/>
                  </a:cubicBezTo>
                  <a:lnTo>
                    <a:pt x="5624" y="246"/>
                  </a:lnTo>
                  <a:cubicBezTo>
                    <a:pt x="3137" y="843"/>
                    <a:pt x="1166" y="2445"/>
                    <a:pt x="0" y="4511"/>
                  </a:cubicBezTo>
                  <a:cubicBezTo>
                    <a:pt x="2706" y="8692"/>
                    <a:pt x="7382" y="11292"/>
                    <a:pt x="12420" y="11292"/>
                  </a:cubicBezTo>
                  <a:cubicBezTo>
                    <a:pt x="13549" y="11292"/>
                    <a:pt x="14694" y="11157"/>
                    <a:pt x="15839" y="10886"/>
                  </a:cubicBezTo>
                  <a:cubicBezTo>
                    <a:pt x="15993" y="10849"/>
                    <a:pt x="16137" y="10796"/>
                    <a:pt x="16292" y="10759"/>
                  </a:cubicBezTo>
                  <a:cubicBezTo>
                    <a:pt x="16568" y="9496"/>
                    <a:pt x="16606" y="8170"/>
                    <a:pt x="16292" y="6828"/>
                  </a:cubicBezTo>
                  <a:lnTo>
                    <a:pt x="16292" y="6812"/>
                  </a:lnTo>
                  <a:cubicBezTo>
                    <a:pt x="15328" y="2743"/>
                    <a:pt x="11695" y="0"/>
                    <a:pt x="7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85;p36">
              <a:extLst>
                <a:ext uri="{FF2B5EF4-FFF2-40B4-BE49-F238E27FC236}">
                  <a16:creationId xmlns:a16="http://schemas.microsoft.com/office/drawing/2014/main" id="{B32A6DAF-4957-4678-80E1-8BBE77FE2F3D}"/>
                </a:ext>
              </a:extLst>
            </p:cNvPr>
            <p:cNvSpPr/>
            <p:nvPr/>
          </p:nvSpPr>
          <p:spPr>
            <a:xfrm>
              <a:off x="4224100" y="2688400"/>
              <a:ext cx="382800" cy="91600"/>
            </a:xfrm>
            <a:custGeom>
              <a:avLst/>
              <a:gdLst/>
              <a:ahLst/>
              <a:cxnLst/>
              <a:rect l="l" t="t" r="r" b="b"/>
              <a:pathLst>
                <a:path w="15312" h="3664" extrusionOk="0">
                  <a:moveTo>
                    <a:pt x="15307" y="1"/>
                  </a:moveTo>
                  <a:lnTo>
                    <a:pt x="1" y="3627"/>
                  </a:lnTo>
                  <a:cubicBezTo>
                    <a:pt x="528" y="3654"/>
                    <a:pt x="1055" y="3664"/>
                    <a:pt x="1587" y="3664"/>
                  </a:cubicBezTo>
                  <a:cubicBezTo>
                    <a:pt x="4170" y="3664"/>
                    <a:pt x="6796" y="3366"/>
                    <a:pt x="9422" y="2742"/>
                  </a:cubicBezTo>
                  <a:cubicBezTo>
                    <a:pt x="11478" y="2258"/>
                    <a:pt x="13432" y="1572"/>
                    <a:pt x="15302" y="746"/>
                  </a:cubicBezTo>
                  <a:cubicBezTo>
                    <a:pt x="15312" y="501"/>
                    <a:pt x="15312" y="250"/>
                    <a:pt x="15307" y="1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86;p36">
              <a:extLst>
                <a:ext uri="{FF2B5EF4-FFF2-40B4-BE49-F238E27FC236}">
                  <a16:creationId xmlns:a16="http://schemas.microsoft.com/office/drawing/2014/main" id="{BDD9BFBD-7536-4889-B116-4C5B349FC906}"/>
                </a:ext>
              </a:extLst>
            </p:cNvPr>
            <p:cNvSpPr/>
            <p:nvPr/>
          </p:nvSpPr>
          <p:spPr>
            <a:xfrm>
              <a:off x="3902175" y="2343550"/>
              <a:ext cx="704600" cy="435525"/>
            </a:xfrm>
            <a:custGeom>
              <a:avLst/>
              <a:gdLst/>
              <a:ahLst/>
              <a:cxnLst/>
              <a:rect l="l" t="t" r="r" b="b"/>
              <a:pathLst>
                <a:path w="28184" h="17421" extrusionOk="0">
                  <a:moveTo>
                    <a:pt x="14161" y="1"/>
                  </a:moveTo>
                  <a:cubicBezTo>
                    <a:pt x="13090" y="1"/>
                    <a:pt x="11999" y="124"/>
                    <a:pt x="10912" y="384"/>
                  </a:cubicBezTo>
                  <a:cubicBezTo>
                    <a:pt x="4373" y="1933"/>
                    <a:pt x="0" y="7819"/>
                    <a:pt x="107" y="14268"/>
                  </a:cubicBezTo>
                  <a:cubicBezTo>
                    <a:pt x="4069" y="16111"/>
                    <a:pt x="8399" y="17207"/>
                    <a:pt x="12878" y="17421"/>
                  </a:cubicBezTo>
                  <a:lnTo>
                    <a:pt x="28184" y="13795"/>
                  </a:lnTo>
                  <a:cubicBezTo>
                    <a:pt x="28179" y="13347"/>
                    <a:pt x="28152" y="12900"/>
                    <a:pt x="28103" y="12446"/>
                  </a:cubicBezTo>
                  <a:cubicBezTo>
                    <a:pt x="22804" y="9337"/>
                    <a:pt x="18161" y="5108"/>
                    <a:pt x="14550" y="6"/>
                  </a:cubicBezTo>
                  <a:cubicBezTo>
                    <a:pt x="14422" y="1"/>
                    <a:pt x="14294" y="1"/>
                    <a:pt x="14161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87;p36">
              <a:extLst>
                <a:ext uri="{FF2B5EF4-FFF2-40B4-BE49-F238E27FC236}">
                  <a16:creationId xmlns:a16="http://schemas.microsoft.com/office/drawing/2014/main" id="{D3EA1D06-3BD6-49D8-8249-A90096F7E6E1}"/>
                </a:ext>
              </a:extLst>
            </p:cNvPr>
            <p:cNvSpPr/>
            <p:nvPr/>
          </p:nvSpPr>
          <p:spPr>
            <a:xfrm>
              <a:off x="4265900" y="2343700"/>
              <a:ext cx="338875" cy="311025"/>
            </a:xfrm>
            <a:custGeom>
              <a:avLst/>
              <a:gdLst/>
              <a:ahLst/>
              <a:cxnLst/>
              <a:rect l="l" t="t" r="r" b="b"/>
              <a:pathLst>
                <a:path w="13555" h="12441" extrusionOk="0">
                  <a:moveTo>
                    <a:pt x="1" y="0"/>
                  </a:moveTo>
                  <a:lnTo>
                    <a:pt x="1" y="0"/>
                  </a:lnTo>
                  <a:cubicBezTo>
                    <a:pt x="3612" y="5102"/>
                    <a:pt x="8255" y="9331"/>
                    <a:pt x="13554" y="12440"/>
                  </a:cubicBezTo>
                  <a:cubicBezTo>
                    <a:pt x="13490" y="11897"/>
                    <a:pt x="13400" y="11354"/>
                    <a:pt x="13272" y="10811"/>
                  </a:cubicBezTo>
                  <a:cubicBezTo>
                    <a:pt x="11770" y="4479"/>
                    <a:pt x="6210" y="176"/>
                    <a:pt x="1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88;p36">
              <a:extLst>
                <a:ext uri="{FF2B5EF4-FFF2-40B4-BE49-F238E27FC236}">
                  <a16:creationId xmlns:a16="http://schemas.microsoft.com/office/drawing/2014/main" id="{F0138661-C6E1-4E7C-B543-51530E890928}"/>
                </a:ext>
              </a:extLst>
            </p:cNvPr>
            <p:cNvSpPr/>
            <p:nvPr/>
          </p:nvSpPr>
          <p:spPr>
            <a:xfrm>
              <a:off x="164875" y="1833225"/>
              <a:ext cx="2258900" cy="3582175"/>
            </a:xfrm>
            <a:custGeom>
              <a:avLst/>
              <a:gdLst/>
              <a:ahLst/>
              <a:cxnLst/>
              <a:rect l="l" t="t" r="r" b="b"/>
              <a:pathLst>
                <a:path w="90356" h="143287" extrusionOk="0">
                  <a:moveTo>
                    <a:pt x="53133" y="1"/>
                  </a:moveTo>
                  <a:cubicBezTo>
                    <a:pt x="38793" y="1"/>
                    <a:pt x="25551" y="9331"/>
                    <a:pt x="21224" y="23774"/>
                  </a:cubicBezTo>
                  <a:lnTo>
                    <a:pt x="5284" y="101140"/>
                  </a:lnTo>
                  <a:cubicBezTo>
                    <a:pt x="0" y="118768"/>
                    <a:pt x="3011" y="136598"/>
                    <a:pt x="20638" y="141876"/>
                  </a:cubicBezTo>
                  <a:cubicBezTo>
                    <a:pt x="23828" y="142831"/>
                    <a:pt x="27048" y="143287"/>
                    <a:pt x="30216" y="143287"/>
                  </a:cubicBezTo>
                  <a:cubicBezTo>
                    <a:pt x="44557" y="143287"/>
                    <a:pt x="57801" y="133957"/>
                    <a:pt x="62125" y="119513"/>
                  </a:cubicBezTo>
                  <a:lnTo>
                    <a:pt x="85073" y="42893"/>
                  </a:lnTo>
                  <a:cubicBezTo>
                    <a:pt x="90356" y="25266"/>
                    <a:pt x="80344" y="6689"/>
                    <a:pt x="62711" y="1412"/>
                  </a:cubicBezTo>
                  <a:cubicBezTo>
                    <a:pt x="59521" y="456"/>
                    <a:pt x="56300" y="1"/>
                    <a:pt x="5313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89;p36">
              <a:extLst>
                <a:ext uri="{FF2B5EF4-FFF2-40B4-BE49-F238E27FC236}">
                  <a16:creationId xmlns:a16="http://schemas.microsoft.com/office/drawing/2014/main" id="{DD25FD6D-988D-41F8-8646-16E7888A2A1C}"/>
                </a:ext>
              </a:extLst>
            </p:cNvPr>
            <p:cNvSpPr/>
            <p:nvPr/>
          </p:nvSpPr>
          <p:spPr>
            <a:xfrm>
              <a:off x="677225" y="5379050"/>
              <a:ext cx="950" cy="275"/>
            </a:xfrm>
            <a:custGeom>
              <a:avLst/>
              <a:gdLst/>
              <a:ahLst/>
              <a:cxnLst/>
              <a:rect l="l" t="t" r="r" b="b"/>
              <a:pathLst>
                <a:path w="38" h="11" extrusionOk="0">
                  <a:moveTo>
                    <a:pt x="0" y="1"/>
                  </a:moveTo>
                  <a:lnTo>
                    <a:pt x="0" y="1"/>
                  </a:lnTo>
                  <a:cubicBezTo>
                    <a:pt x="6" y="1"/>
                    <a:pt x="6" y="1"/>
                    <a:pt x="11" y="6"/>
                  </a:cubicBezTo>
                  <a:cubicBezTo>
                    <a:pt x="11" y="1"/>
                    <a:pt x="6" y="1"/>
                    <a:pt x="0" y="1"/>
                  </a:cubicBezTo>
                  <a:close/>
                  <a:moveTo>
                    <a:pt x="27" y="6"/>
                  </a:moveTo>
                  <a:cubicBezTo>
                    <a:pt x="27" y="11"/>
                    <a:pt x="32" y="11"/>
                    <a:pt x="38" y="11"/>
                  </a:cubicBezTo>
                  <a:cubicBezTo>
                    <a:pt x="32" y="11"/>
                    <a:pt x="27" y="6"/>
                    <a:pt x="27" y="6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90;p36">
              <a:extLst>
                <a:ext uri="{FF2B5EF4-FFF2-40B4-BE49-F238E27FC236}">
                  <a16:creationId xmlns:a16="http://schemas.microsoft.com/office/drawing/2014/main" id="{229128D5-6669-4C4C-ABAE-709F990DAD3A}"/>
                </a:ext>
              </a:extLst>
            </p:cNvPr>
            <p:cNvSpPr/>
            <p:nvPr/>
          </p:nvSpPr>
          <p:spPr>
            <a:xfrm>
              <a:off x="226675" y="3499225"/>
              <a:ext cx="1887275" cy="1916175"/>
            </a:xfrm>
            <a:custGeom>
              <a:avLst/>
              <a:gdLst/>
              <a:ahLst/>
              <a:cxnLst/>
              <a:rect l="l" t="t" r="r" b="b"/>
              <a:pathLst>
                <a:path w="75491" h="76647" extrusionOk="0">
                  <a:moveTo>
                    <a:pt x="75491" y="1"/>
                  </a:moveTo>
                  <a:lnTo>
                    <a:pt x="75491" y="1"/>
                  </a:lnTo>
                  <a:cubicBezTo>
                    <a:pt x="72908" y="1592"/>
                    <a:pt x="70134" y="2934"/>
                    <a:pt x="67188" y="3979"/>
                  </a:cubicBezTo>
                  <a:cubicBezTo>
                    <a:pt x="61187" y="17394"/>
                    <a:pt x="51154" y="33046"/>
                    <a:pt x="35708" y="38447"/>
                  </a:cubicBezTo>
                  <a:cubicBezTo>
                    <a:pt x="23455" y="42734"/>
                    <a:pt x="11205" y="44560"/>
                    <a:pt x="500" y="47729"/>
                  </a:cubicBezTo>
                  <a:cubicBezTo>
                    <a:pt x="0" y="60271"/>
                    <a:pt x="4937" y="71146"/>
                    <a:pt x="17900" y="75157"/>
                  </a:cubicBezTo>
                  <a:cubicBezTo>
                    <a:pt x="17905" y="75157"/>
                    <a:pt x="17910" y="75162"/>
                    <a:pt x="17915" y="75162"/>
                  </a:cubicBezTo>
                  <a:lnTo>
                    <a:pt x="17921" y="75162"/>
                  </a:lnTo>
                  <a:cubicBezTo>
                    <a:pt x="17937" y="75167"/>
                    <a:pt x="17953" y="75172"/>
                    <a:pt x="17974" y="75177"/>
                  </a:cubicBezTo>
                  <a:lnTo>
                    <a:pt x="17979" y="75177"/>
                  </a:lnTo>
                  <a:cubicBezTo>
                    <a:pt x="17985" y="75182"/>
                    <a:pt x="17990" y="75182"/>
                    <a:pt x="17996" y="75182"/>
                  </a:cubicBezTo>
                  <a:lnTo>
                    <a:pt x="18001" y="75189"/>
                  </a:lnTo>
                  <a:cubicBezTo>
                    <a:pt x="18011" y="75189"/>
                    <a:pt x="18017" y="75194"/>
                    <a:pt x="18022" y="75194"/>
                  </a:cubicBezTo>
                  <a:cubicBezTo>
                    <a:pt x="18028" y="75194"/>
                    <a:pt x="18028" y="75194"/>
                    <a:pt x="18033" y="75199"/>
                  </a:cubicBezTo>
                  <a:lnTo>
                    <a:pt x="18049" y="75199"/>
                  </a:lnTo>
                  <a:cubicBezTo>
                    <a:pt x="18049" y="75204"/>
                    <a:pt x="18054" y="75204"/>
                    <a:pt x="18060" y="75204"/>
                  </a:cubicBezTo>
                  <a:cubicBezTo>
                    <a:pt x="18060" y="75204"/>
                    <a:pt x="18065" y="75204"/>
                    <a:pt x="18070" y="75209"/>
                  </a:cubicBezTo>
                  <a:lnTo>
                    <a:pt x="18086" y="75209"/>
                  </a:lnTo>
                  <a:cubicBezTo>
                    <a:pt x="18086" y="75214"/>
                    <a:pt x="18091" y="75214"/>
                    <a:pt x="18091" y="75214"/>
                  </a:cubicBezTo>
                  <a:cubicBezTo>
                    <a:pt x="18102" y="75214"/>
                    <a:pt x="18107" y="75220"/>
                    <a:pt x="18113" y="75220"/>
                  </a:cubicBezTo>
                  <a:cubicBezTo>
                    <a:pt x="18118" y="75220"/>
                    <a:pt x="18118" y="75220"/>
                    <a:pt x="18123" y="75226"/>
                  </a:cubicBezTo>
                  <a:lnTo>
                    <a:pt x="18139" y="75226"/>
                  </a:lnTo>
                  <a:cubicBezTo>
                    <a:pt x="18139" y="75231"/>
                    <a:pt x="18139" y="75231"/>
                    <a:pt x="18145" y="75231"/>
                  </a:cubicBezTo>
                  <a:cubicBezTo>
                    <a:pt x="18150" y="75231"/>
                    <a:pt x="18160" y="75236"/>
                    <a:pt x="18166" y="75236"/>
                  </a:cubicBezTo>
                  <a:cubicBezTo>
                    <a:pt x="21356" y="76189"/>
                    <a:pt x="24578" y="76647"/>
                    <a:pt x="27742" y="76647"/>
                  </a:cubicBezTo>
                  <a:cubicBezTo>
                    <a:pt x="29280" y="76647"/>
                    <a:pt x="30804" y="76541"/>
                    <a:pt x="32306" y="76327"/>
                  </a:cubicBezTo>
                  <a:cubicBezTo>
                    <a:pt x="44773" y="74592"/>
                    <a:pt x="55711" y="65831"/>
                    <a:pt x="59610" y="53013"/>
                  </a:cubicBezTo>
                  <a:cubicBezTo>
                    <a:pt x="59621" y="52981"/>
                    <a:pt x="59632" y="52949"/>
                    <a:pt x="59642" y="52917"/>
                  </a:cubicBezTo>
                  <a:cubicBezTo>
                    <a:pt x="59642" y="52910"/>
                    <a:pt x="59647" y="52900"/>
                    <a:pt x="59647" y="52895"/>
                  </a:cubicBezTo>
                  <a:cubicBezTo>
                    <a:pt x="59647" y="52890"/>
                    <a:pt x="59653" y="52878"/>
                    <a:pt x="59653" y="52873"/>
                  </a:cubicBezTo>
                  <a:lnTo>
                    <a:pt x="754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91;p36">
              <a:extLst>
                <a:ext uri="{FF2B5EF4-FFF2-40B4-BE49-F238E27FC236}">
                  <a16:creationId xmlns:a16="http://schemas.microsoft.com/office/drawing/2014/main" id="{FD66BCD3-A076-4564-BD39-4E7F61B8EF2B}"/>
                </a:ext>
              </a:extLst>
            </p:cNvPr>
            <p:cNvSpPr/>
            <p:nvPr/>
          </p:nvSpPr>
          <p:spPr>
            <a:xfrm>
              <a:off x="339700" y="1479550"/>
              <a:ext cx="2401100" cy="2182575"/>
            </a:xfrm>
            <a:custGeom>
              <a:avLst/>
              <a:gdLst/>
              <a:ahLst/>
              <a:cxnLst/>
              <a:rect l="l" t="t" r="r" b="b"/>
              <a:pathLst>
                <a:path w="96044" h="87303" extrusionOk="0">
                  <a:moveTo>
                    <a:pt x="48054" y="0"/>
                  </a:moveTo>
                  <a:cubicBezTo>
                    <a:pt x="44724" y="0"/>
                    <a:pt x="41342" y="384"/>
                    <a:pt x="37962" y="1184"/>
                  </a:cubicBezTo>
                  <a:cubicBezTo>
                    <a:pt x="14507" y="6744"/>
                    <a:pt x="0" y="30257"/>
                    <a:pt x="5555" y="53712"/>
                  </a:cubicBezTo>
                  <a:cubicBezTo>
                    <a:pt x="10309" y="73784"/>
                    <a:pt x="28219" y="87303"/>
                    <a:pt x="47986" y="87303"/>
                  </a:cubicBezTo>
                  <a:cubicBezTo>
                    <a:pt x="51317" y="87303"/>
                    <a:pt x="54700" y="86919"/>
                    <a:pt x="58082" y="86118"/>
                  </a:cubicBezTo>
                  <a:cubicBezTo>
                    <a:pt x="81531" y="80564"/>
                    <a:pt x="96044" y="57046"/>
                    <a:pt x="90489" y="33592"/>
                  </a:cubicBezTo>
                  <a:cubicBezTo>
                    <a:pt x="85730" y="13523"/>
                    <a:pt x="67821" y="0"/>
                    <a:pt x="4805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92;p36">
              <a:extLst>
                <a:ext uri="{FF2B5EF4-FFF2-40B4-BE49-F238E27FC236}">
                  <a16:creationId xmlns:a16="http://schemas.microsoft.com/office/drawing/2014/main" id="{F9FAD5C7-EC9E-46AB-9964-78B4A13A2D33}"/>
                </a:ext>
              </a:extLst>
            </p:cNvPr>
            <p:cNvSpPr/>
            <p:nvPr/>
          </p:nvSpPr>
          <p:spPr>
            <a:xfrm>
              <a:off x="2778450" y="1954300"/>
              <a:ext cx="416475" cy="197600"/>
            </a:xfrm>
            <a:custGeom>
              <a:avLst/>
              <a:gdLst/>
              <a:ahLst/>
              <a:cxnLst/>
              <a:rect l="l" t="t" r="r" b="b"/>
              <a:pathLst>
                <a:path w="16659" h="7904" extrusionOk="0">
                  <a:moveTo>
                    <a:pt x="13722" y="0"/>
                  </a:moveTo>
                  <a:cubicBezTo>
                    <a:pt x="13517" y="0"/>
                    <a:pt x="13309" y="24"/>
                    <a:pt x="13102" y="73"/>
                  </a:cubicBezTo>
                  <a:lnTo>
                    <a:pt x="2323" y="2630"/>
                  </a:lnTo>
                  <a:cubicBezTo>
                    <a:pt x="890" y="2971"/>
                    <a:pt x="1" y="4409"/>
                    <a:pt x="342" y="5847"/>
                  </a:cubicBezTo>
                  <a:cubicBezTo>
                    <a:pt x="629" y="7079"/>
                    <a:pt x="1730" y="7904"/>
                    <a:pt x="2944" y="7904"/>
                  </a:cubicBezTo>
                  <a:cubicBezTo>
                    <a:pt x="3146" y="7904"/>
                    <a:pt x="3352" y="7881"/>
                    <a:pt x="3558" y="7833"/>
                  </a:cubicBezTo>
                  <a:lnTo>
                    <a:pt x="14338" y="5277"/>
                  </a:lnTo>
                  <a:cubicBezTo>
                    <a:pt x="15776" y="4935"/>
                    <a:pt x="16659" y="3497"/>
                    <a:pt x="16324" y="2060"/>
                  </a:cubicBezTo>
                  <a:cubicBezTo>
                    <a:pt x="16032" y="829"/>
                    <a:pt x="14933" y="0"/>
                    <a:pt x="1372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93;p36">
              <a:extLst>
                <a:ext uri="{FF2B5EF4-FFF2-40B4-BE49-F238E27FC236}">
                  <a16:creationId xmlns:a16="http://schemas.microsoft.com/office/drawing/2014/main" id="{4F8DFF85-05F5-43A6-A9C5-B11F5290E4FF}"/>
                </a:ext>
              </a:extLst>
            </p:cNvPr>
            <p:cNvSpPr/>
            <p:nvPr/>
          </p:nvSpPr>
          <p:spPr>
            <a:xfrm>
              <a:off x="3399150" y="1807300"/>
              <a:ext cx="416650" cy="197525"/>
            </a:xfrm>
            <a:custGeom>
              <a:avLst/>
              <a:gdLst/>
              <a:ahLst/>
              <a:cxnLst/>
              <a:rect l="l" t="t" r="r" b="b"/>
              <a:pathLst>
                <a:path w="16666" h="7901" extrusionOk="0">
                  <a:moveTo>
                    <a:pt x="13727" y="1"/>
                  </a:moveTo>
                  <a:cubicBezTo>
                    <a:pt x="13522" y="1"/>
                    <a:pt x="13315" y="24"/>
                    <a:pt x="13107" y="74"/>
                  </a:cubicBezTo>
                  <a:lnTo>
                    <a:pt x="2328" y="2625"/>
                  </a:lnTo>
                  <a:cubicBezTo>
                    <a:pt x="890" y="2965"/>
                    <a:pt x="1" y="4409"/>
                    <a:pt x="342" y="5841"/>
                  </a:cubicBezTo>
                  <a:cubicBezTo>
                    <a:pt x="633" y="7072"/>
                    <a:pt x="1733" y="7901"/>
                    <a:pt x="2942" y="7901"/>
                  </a:cubicBezTo>
                  <a:cubicBezTo>
                    <a:pt x="3145" y="7901"/>
                    <a:pt x="3352" y="7877"/>
                    <a:pt x="3558" y="7828"/>
                  </a:cubicBezTo>
                  <a:lnTo>
                    <a:pt x="14343" y="5277"/>
                  </a:lnTo>
                  <a:cubicBezTo>
                    <a:pt x="15776" y="4936"/>
                    <a:pt x="16665" y="3493"/>
                    <a:pt x="16324" y="2055"/>
                  </a:cubicBezTo>
                  <a:cubicBezTo>
                    <a:pt x="16032" y="829"/>
                    <a:pt x="14937" y="1"/>
                    <a:pt x="1372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94;p36">
              <a:extLst>
                <a:ext uri="{FF2B5EF4-FFF2-40B4-BE49-F238E27FC236}">
                  <a16:creationId xmlns:a16="http://schemas.microsoft.com/office/drawing/2014/main" id="{6B7F9593-3574-4F5D-B080-6687CB1E3095}"/>
                </a:ext>
              </a:extLst>
            </p:cNvPr>
            <p:cNvSpPr/>
            <p:nvPr/>
          </p:nvSpPr>
          <p:spPr>
            <a:xfrm>
              <a:off x="2239225" y="2546300"/>
              <a:ext cx="1093275" cy="993725"/>
            </a:xfrm>
            <a:custGeom>
              <a:avLst/>
              <a:gdLst/>
              <a:ahLst/>
              <a:cxnLst/>
              <a:rect l="l" t="t" r="r" b="b"/>
              <a:pathLst>
                <a:path w="43731" h="39749" extrusionOk="0">
                  <a:moveTo>
                    <a:pt x="21882" y="0"/>
                  </a:moveTo>
                  <a:cubicBezTo>
                    <a:pt x="20365" y="0"/>
                    <a:pt x="18823" y="175"/>
                    <a:pt x="17283" y="540"/>
                  </a:cubicBezTo>
                  <a:cubicBezTo>
                    <a:pt x="6605" y="3070"/>
                    <a:pt x="1" y="13774"/>
                    <a:pt x="2530" y="24452"/>
                  </a:cubicBezTo>
                  <a:cubicBezTo>
                    <a:pt x="4695" y="33590"/>
                    <a:pt x="12848" y="39749"/>
                    <a:pt x="21848" y="39749"/>
                  </a:cubicBezTo>
                  <a:cubicBezTo>
                    <a:pt x="23364" y="39749"/>
                    <a:pt x="24904" y="39574"/>
                    <a:pt x="26443" y="39210"/>
                  </a:cubicBezTo>
                  <a:cubicBezTo>
                    <a:pt x="37121" y="36680"/>
                    <a:pt x="43730" y="25969"/>
                    <a:pt x="41199" y="15291"/>
                  </a:cubicBezTo>
                  <a:cubicBezTo>
                    <a:pt x="39035" y="6154"/>
                    <a:pt x="30881" y="0"/>
                    <a:pt x="21882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95;p36">
              <a:extLst>
                <a:ext uri="{FF2B5EF4-FFF2-40B4-BE49-F238E27FC236}">
                  <a16:creationId xmlns:a16="http://schemas.microsoft.com/office/drawing/2014/main" id="{E5859A90-0DF3-4FEF-B0C8-806B06EBE06C}"/>
                </a:ext>
              </a:extLst>
            </p:cNvPr>
            <p:cNvSpPr/>
            <p:nvPr/>
          </p:nvSpPr>
          <p:spPr>
            <a:xfrm>
              <a:off x="2399425" y="2691775"/>
              <a:ext cx="772875" cy="702650"/>
            </a:xfrm>
            <a:custGeom>
              <a:avLst/>
              <a:gdLst/>
              <a:ahLst/>
              <a:cxnLst/>
              <a:rect l="l" t="t" r="r" b="b"/>
              <a:pathLst>
                <a:path w="30915" h="28106" extrusionOk="0">
                  <a:moveTo>
                    <a:pt x="15469" y="0"/>
                  </a:moveTo>
                  <a:cubicBezTo>
                    <a:pt x="14396" y="0"/>
                    <a:pt x="13306" y="124"/>
                    <a:pt x="12217" y="382"/>
                  </a:cubicBezTo>
                  <a:cubicBezTo>
                    <a:pt x="4670" y="2172"/>
                    <a:pt x="0" y="9745"/>
                    <a:pt x="1783" y="17291"/>
                  </a:cubicBezTo>
                  <a:cubicBezTo>
                    <a:pt x="3314" y="23753"/>
                    <a:pt x="9081" y="28105"/>
                    <a:pt x="15445" y="28105"/>
                  </a:cubicBezTo>
                  <a:cubicBezTo>
                    <a:pt x="16519" y="28105"/>
                    <a:pt x="17609" y="27981"/>
                    <a:pt x="18698" y="27723"/>
                  </a:cubicBezTo>
                  <a:cubicBezTo>
                    <a:pt x="26244" y="25934"/>
                    <a:pt x="30915" y="18367"/>
                    <a:pt x="29125" y="10814"/>
                  </a:cubicBezTo>
                  <a:cubicBezTo>
                    <a:pt x="27599" y="4353"/>
                    <a:pt x="21833" y="0"/>
                    <a:pt x="1546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96;p36">
              <a:extLst>
                <a:ext uri="{FF2B5EF4-FFF2-40B4-BE49-F238E27FC236}">
                  <a16:creationId xmlns:a16="http://schemas.microsoft.com/office/drawing/2014/main" id="{288B1805-839C-4062-AD62-5DDF593A55C1}"/>
                </a:ext>
              </a:extLst>
            </p:cNvPr>
            <p:cNvSpPr/>
            <p:nvPr/>
          </p:nvSpPr>
          <p:spPr>
            <a:xfrm>
              <a:off x="3709375" y="2198000"/>
              <a:ext cx="1093125" cy="993750"/>
            </a:xfrm>
            <a:custGeom>
              <a:avLst/>
              <a:gdLst/>
              <a:ahLst/>
              <a:cxnLst/>
              <a:rect l="l" t="t" r="r" b="b"/>
              <a:pathLst>
                <a:path w="43725" h="39750" extrusionOk="0">
                  <a:moveTo>
                    <a:pt x="21879" y="0"/>
                  </a:moveTo>
                  <a:cubicBezTo>
                    <a:pt x="20362" y="0"/>
                    <a:pt x="18822" y="175"/>
                    <a:pt x="17282" y="540"/>
                  </a:cubicBezTo>
                  <a:cubicBezTo>
                    <a:pt x="6604" y="3070"/>
                    <a:pt x="0" y="13779"/>
                    <a:pt x="2524" y="24457"/>
                  </a:cubicBezTo>
                  <a:cubicBezTo>
                    <a:pt x="4690" y="33595"/>
                    <a:pt x="12846" y="39749"/>
                    <a:pt x="21845" y="39749"/>
                  </a:cubicBezTo>
                  <a:cubicBezTo>
                    <a:pt x="23362" y="39749"/>
                    <a:pt x="24903" y="39574"/>
                    <a:pt x="26443" y="39210"/>
                  </a:cubicBezTo>
                  <a:cubicBezTo>
                    <a:pt x="37120" y="36680"/>
                    <a:pt x="43725" y="25976"/>
                    <a:pt x="41195" y="15297"/>
                  </a:cubicBezTo>
                  <a:cubicBezTo>
                    <a:pt x="39029" y="6159"/>
                    <a:pt x="30877" y="0"/>
                    <a:pt x="21879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97;p36">
              <a:extLst>
                <a:ext uri="{FF2B5EF4-FFF2-40B4-BE49-F238E27FC236}">
                  <a16:creationId xmlns:a16="http://schemas.microsoft.com/office/drawing/2014/main" id="{64ED0C34-6B6B-436B-9409-D45C8DC6F385}"/>
                </a:ext>
              </a:extLst>
            </p:cNvPr>
            <p:cNvSpPr/>
            <p:nvPr/>
          </p:nvSpPr>
          <p:spPr>
            <a:xfrm>
              <a:off x="3869425" y="2343600"/>
              <a:ext cx="773025" cy="702675"/>
            </a:xfrm>
            <a:custGeom>
              <a:avLst/>
              <a:gdLst/>
              <a:ahLst/>
              <a:cxnLst/>
              <a:rect l="l" t="t" r="r" b="b"/>
              <a:pathLst>
                <a:path w="30921" h="28107" extrusionOk="0">
                  <a:moveTo>
                    <a:pt x="15472" y="1"/>
                  </a:moveTo>
                  <a:cubicBezTo>
                    <a:pt x="14400" y="1"/>
                    <a:pt x="13311" y="124"/>
                    <a:pt x="12222" y="382"/>
                  </a:cubicBezTo>
                  <a:cubicBezTo>
                    <a:pt x="4671" y="2172"/>
                    <a:pt x="0" y="9740"/>
                    <a:pt x="1790" y="17291"/>
                  </a:cubicBezTo>
                  <a:cubicBezTo>
                    <a:pt x="3321" y="23753"/>
                    <a:pt x="9084" y="28106"/>
                    <a:pt x="15447" y="28106"/>
                  </a:cubicBezTo>
                  <a:cubicBezTo>
                    <a:pt x="16520" y="28106"/>
                    <a:pt x="17609" y="27983"/>
                    <a:pt x="18699" y="27725"/>
                  </a:cubicBezTo>
                  <a:cubicBezTo>
                    <a:pt x="26250" y="25935"/>
                    <a:pt x="30920" y="18362"/>
                    <a:pt x="29131" y="10815"/>
                  </a:cubicBezTo>
                  <a:cubicBezTo>
                    <a:pt x="27600" y="4353"/>
                    <a:pt x="21833" y="1"/>
                    <a:pt x="1547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98;p36">
              <a:extLst>
                <a:ext uri="{FF2B5EF4-FFF2-40B4-BE49-F238E27FC236}">
                  <a16:creationId xmlns:a16="http://schemas.microsoft.com/office/drawing/2014/main" id="{24F4EB9B-6E95-441B-AD7C-B0B70BBFBCCB}"/>
                </a:ext>
              </a:extLst>
            </p:cNvPr>
            <p:cNvSpPr/>
            <p:nvPr/>
          </p:nvSpPr>
          <p:spPr>
            <a:xfrm>
              <a:off x="2727200" y="2691850"/>
              <a:ext cx="400625" cy="271225"/>
            </a:xfrm>
            <a:custGeom>
              <a:avLst/>
              <a:gdLst/>
              <a:ahLst/>
              <a:cxnLst/>
              <a:rect l="l" t="t" r="r" b="b"/>
              <a:pathLst>
                <a:path w="16025" h="10849" extrusionOk="0">
                  <a:moveTo>
                    <a:pt x="16025" y="10843"/>
                  </a:moveTo>
                  <a:lnTo>
                    <a:pt x="16025" y="10849"/>
                  </a:lnTo>
                  <a:lnTo>
                    <a:pt x="16025" y="10843"/>
                  </a:lnTo>
                  <a:close/>
                  <a:moveTo>
                    <a:pt x="16014" y="10811"/>
                  </a:moveTo>
                  <a:lnTo>
                    <a:pt x="16014" y="10811"/>
                  </a:lnTo>
                  <a:cubicBezTo>
                    <a:pt x="16020" y="10817"/>
                    <a:pt x="16020" y="10828"/>
                    <a:pt x="16020" y="10833"/>
                  </a:cubicBezTo>
                  <a:cubicBezTo>
                    <a:pt x="16020" y="10828"/>
                    <a:pt x="16020" y="10817"/>
                    <a:pt x="16014" y="10811"/>
                  </a:cubicBezTo>
                  <a:lnTo>
                    <a:pt x="16014" y="10811"/>
                  </a:lnTo>
                  <a:close/>
                  <a:moveTo>
                    <a:pt x="2247" y="1"/>
                  </a:moveTo>
                  <a:cubicBezTo>
                    <a:pt x="1507" y="6"/>
                    <a:pt x="757" y="70"/>
                    <a:pt x="0" y="198"/>
                  </a:cubicBezTo>
                  <a:cubicBezTo>
                    <a:pt x="757" y="70"/>
                    <a:pt x="1507" y="6"/>
                    <a:pt x="2247" y="1"/>
                  </a:cubicBezTo>
                  <a:close/>
                  <a:moveTo>
                    <a:pt x="2360" y="1"/>
                  </a:moveTo>
                  <a:lnTo>
                    <a:pt x="2360" y="1"/>
                  </a:lnTo>
                  <a:cubicBezTo>
                    <a:pt x="2610" y="1"/>
                    <a:pt x="2860" y="6"/>
                    <a:pt x="3110" y="16"/>
                  </a:cubicBezTo>
                  <a:cubicBezTo>
                    <a:pt x="2860" y="6"/>
                    <a:pt x="2610" y="1"/>
                    <a:pt x="236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99;p36">
              <a:extLst>
                <a:ext uri="{FF2B5EF4-FFF2-40B4-BE49-F238E27FC236}">
                  <a16:creationId xmlns:a16="http://schemas.microsoft.com/office/drawing/2014/main" id="{88B53CCC-6238-4798-8C47-33C41CE06775}"/>
                </a:ext>
              </a:extLst>
            </p:cNvPr>
            <p:cNvSpPr/>
            <p:nvPr/>
          </p:nvSpPr>
          <p:spPr>
            <a:xfrm>
              <a:off x="338500" y="1480250"/>
              <a:ext cx="2331600" cy="1985375"/>
            </a:xfrm>
            <a:custGeom>
              <a:avLst/>
              <a:gdLst/>
              <a:ahLst/>
              <a:cxnLst/>
              <a:rect l="l" t="t" r="r" b="b"/>
              <a:pathLst>
                <a:path w="93264" h="79415" extrusionOk="0">
                  <a:moveTo>
                    <a:pt x="47987" y="0"/>
                  </a:moveTo>
                  <a:cubicBezTo>
                    <a:pt x="44659" y="0"/>
                    <a:pt x="41278" y="383"/>
                    <a:pt x="37898" y="1183"/>
                  </a:cubicBezTo>
                  <a:cubicBezTo>
                    <a:pt x="14491" y="6728"/>
                    <a:pt x="1" y="30165"/>
                    <a:pt x="5465" y="53572"/>
                  </a:cubicBezTo>
                  <a:cubicBezTo>
                    <a:pt x="12472" y="69294"/>
                    <a:pt x="28171" y="79415"/>
                    <a:pt x="45266" y="79415"/>
                  </a:cubicBezTo>
                  <a:cubicBezTo>
                    <a:pt x="48596" y="79415"/>
                    <a:pt x="51979" y="79031"/>
                    <a:pt x="55361" y="78229"/>
                  </a:cubicBezTo>
                  <a:cubicBezTo>
                    <a:pt x="78773" y="72686"/>
                    <a:pt x="93263" y="49247"/>
                    <a:pt x="87799" y="25841"/>
                  </a:cubicBezTo>
                  <a:cubicBezTo>
                    <a:pt x="80791" y="10118"/>
                    <a:pt x="65085" y="0"/>
                    <a:pt x="47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00;p36">
              <a:extLst>
                <a:ext uri="{FF2B5EF4-FFF2-40B4-BE49-F238E27FC236}">
                  <a16:creationId xmlns:a16="http://schemas.microsoft.com/office/drawing/2014/main" id="{2030844E-A3FC-45DA-BA3C-08BD3090CCD1}"/>
                </a:ext>
              </a:extLst>
            </p:cNvPr>
            <p:cNvSpPr/>
            <p:nvPr/>
          </p:nvSpPr>
          <p:spPr>
            <a:xfrm>
              <a:off x="899025" y="1927225"/>
              <a:ext cx="1319725" cy="1278450"/>
            </a:xfrm>
            <a:custGeom>
              <a:avLst/>
              <a:gdLst/>
              <a:ahLst/>
              <a:cxnLst/>
              <a:rect l="l" t="t" r="r" b="b"/>
              <a:pathLst>
                <a:path w="52789" h="51138" extrusionOk="0">
                  <a:moveTo>
                    <a:pt x="22299" y="1"/>
                  </a:moveTo>
                  <a:cubicBezTo>
                    <a:pt x="21670" y="1"/>
                    <a:pt x="21032" y="73"/>
                    <a:pt x="20393" y="225"/>
                  </a:cubicBezTo>
                  <a:cubicBezTo>
                    <a:pt x="15957" y="1274"/>
                    <a:pt x="13214" y="5721"/>
                    <a:pt x="14263" y="10157"/>
                  </a:cubicBezTo>
                  <a:lnTo>
                    <a:pt x="16463" y="19439"/>
                  </a:lnTo>
                  <a:lnTo>
                    <a:pt x="7174" y="21639"/>
                  </a:lnTo>
                  <a:cubicBezTo>
                    <a:pt x="2743" y="22693"/>
                    <a:pt x="0" y="27140"/>
                    <a:pt x="1050" y="31571"/>
                  </a:cubicBezTo>
                  <a:cubicBezTo>
                    <a:pt x="1948" y="35369"/>
                    <a:pt x="5335" y="37925"/>
                    <a:pt x="9075" y="37925"/>
                  </a:cubicBezTo>
                  <a:cubicBezTo>
                    <a:pt x="9704" y="37925"/>
                    <a:pt x="10343" y="37852"/>
                    <a:pt x="10982" y="37701"/>
                  </a:cubicBezTo>
                  <a:lnTo>
                    <a:pt x="20265" y="35502"/>
                  </a:lnTo>
                  <a:lnTo>
                    <a:pt x="22464" y="44789"/>
                  </a:lnTo>
                  <a:cubicBezTo>
                    <a:pt x="23366" y="48581"/>
                    <a:pt x="26755" y="51137"/>
                    <a:pt x="30490" y="51137"/>
                  </a:cubicBezTo>
                  <a:cubicBezTo>
                    <a:pt x="31119" y="51137"/>
                    <a:pt x="31758" y="51065"/>
                    <a:pt x="32396" y="50914"/>
                  </a:cubicBezTo>
                  <a:cubicBezTo>
                    <a:pt x="36833" y="49864"/>
                    <a:pt x="39576" y="45418"/>
                    <a:pt x="38526" y="40981"/>
                  </a:cubicBezTo>
                  <a:lnTo>
                    <a:pt x="36327" y="31699"/>
                  </a:lnTo>
                  <a:lnTo>
                    <a:pt x="45615" y="29499"/>
                  </a:lnTo>
                  <a:cubicBezTo>
                    <a:pt x="50046" y="28445"/>
                    <a:pt x="52788" y="23998"/>
                    <a:pt x="51740" y="19567"/>
                  </a:cubicBezTo>
                  <a:cubicBezTo>
                    <a:pt x="50842" y="15770"/>
                    <a:pt x="47455" y="13213"/>
                    <a:pt x="43716" y="13213"/>
                  </a:cubicBezTo>
                  <a:cubicBezTo>
                    <a:pt x="43086" y="13213"/>
                    <a:pt x="42447" y="13286"/>
                    <a:pt x="41807" y="13437"/>
                  </a:cubicBezTo>
                  <a:lnTo>
                    <a:pt x="32524" y="15637"/>
                  </a:lnTo>
                  <a:lnTo>
                    <a:pt x="30324" y="6348"/>
                  </a:lnTo>
                  <a:cubicBezTo>
                    <a:pt x="29422" y="2557"/>
                    <a:pt x="26034" y="1"/>
                    <a:pt x="22299" y="1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EE6C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01;p36">
              <a:extLst>
                <a:ext uri="{FF2B5EF4-FFF2-40B4-BE49-F238E27FC236}">
                  <a16:creationId xmlns:a16="http://schemas.microsoft.com/office/drawing/2014/main" id="{C4EE6AE5-999A-46EA-A06D-D9A5D6B6CFC2}"/>
                </a:ext>
              </a:extLst>
            </p:cNvPr>
            <p:cNvSpPr/>
            <p:nvPr/>
          </p:nvSpPr>
          <p:spPr>
            <a:xfrm>
              <a:off x="1097125" y="1927225"/>
              <a:ext cx="1121625" cy="868075"/>
            </a:xfrm>
            <a:custGeom>
              <a:avLst/>
              <a:gdLst/>
              <a:ahLst/>
              <a:cxnLst/>
              <a:rect l="l" t="t" r="r" b="b"/>
              <a:pathLst>
                <a:path w="44865" h="34723" extrusionOk="0">
                  <a:moveTo>
                    <a:pt x="14375" y="1"/>
                  </a:moveTo>
                  <a:cubicBezTo>
                    <a:pt x="13746" y="1"/>
                    <a:pt x="13108" y="73"/>
                    <a:pt x="12469" y="225"/>
                  </a:cubicBezTo>
                  <a:cubicBezTo>
                    <a:pt x="8033" y="1274"/>
                    <a:pt x="5290" y="5721"/>
                    <a:pt x="6339" y="10157"/>
                  </a:cubicBezTo>
                  <a:lnTo>
                    <a:pt x="8539" y="19439"/>
                  </a:lnTo>
                  <a:lnTo>
                    <a:pt x="1" y="21462"/>
                  </a:lnTo>
                  <a:cubicBezTo>
                    <a:pt x="6088" y="29711"/>
                    <a:pt x="15837" y="34723"/>
                    <a:pt x="26278" y="34723"/>
                  </a:cubicBezTo>
                  <a:cubicBezTo>
                    <a:pt x="27211" y="34723"/>
                    <a:pt x="28149" y="34683"/>
                    <a:pt x="29090" y="34602"/>
                  </a:cubicBezTo>
                  <a:lnTo>
                    <a:pt x="28403" y="31699"/>
                  </a:lnTo>
                  <a:lnTo>
                    <a:pt x="37691" y="29499"/>
                  </a:lnTo>
                  <a:cubicBezTo>
                    <a:pt x="42122" y="28445"/>
                    <a:pt x="44864" y="23998"/>
                    <a:pt x="43816" y="19567"/>
                  </a:cubicBezTo>
                  <a:cubicBezTo>
                    <a:pt x="42918" y="15770"/>
                    <a:pt x="39531" y="13213"/>
                    <a:pt x="35792" y="13213"/>
                  </a:cubicBezTo>
                  <a:cubicBezTo>
                    <a:pt x="35162" y="13213"/>
                    <a:pt x="34523" y="13286"/>
                    <a:pt x="33883" y="13437"/>
                  </a:cubicBezTo>
                  <a:lnTo>
                    <a:pt x="24600" y="15637"/>
                  </a:lnTo>
                  <a:lnTo>
                    <a:pt x="22400" y="6348"/>
                  </a:lnTo>
                  <a:cubicBezTo>
                    <a:pt x="21498" y="2557"/>
                    <a:pt x="18110" y="1"/>
                    <a:pt x="1437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8"/>
          <p:cNvSpPr/>
          <p:nvPr/>
        </p:nvSpPr>
        <p:spPr>
          <a:xfrm>
            <a:off x="4929892" y="1401784"/>
            <a:ext cx="3474900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8"/>
          <p:cNvSpPr txBox="1">
            <a:spLocks noGrp="1"/>
          </p:cNvSpPr>
          <p:nvPr>
            <p:ph type="ctrTitle"/>
          </p:nvPr>
        </p:nvSpPr>
        <p:spPr>
          <a:xfrm>
            <a:off x="4416086" y="237089"/>
            <a:ext cx="3988706" cy="9955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Parent dan </a:t>
            </a:r>
            <a:br>
              <a:rPr lang="en" dirty="0"/>
            </a:br>
            <a:r>
              <a:rPr lang="en" dirty="0"/>
              <a:t>Child</a:t>
            </a:r>
            <a:endParaRPr dirty="0"/>
          </a:p>
        </p:txBody>
      </p:sp>
      <p:sp>
        <p:nvSpPr>
          <p:cNvPr id="627" name="Google Shape;627;p38"/>
          <p:cNvSpPr txBox="1">
            <a:spLocks noGrp="1"/>
          </p:cNvSpPr>
          <p:nvPr>
            <p:ph type="subTitle" idx="2"/>
          </p:nvPr>
        </p:nvSpPr>
        <p:spPr>
          <a:xfrm>
            <a:off x="5168727" y="1577093"/>
            <a:ext cx="3016999" cy="2333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spcAft>
                <a:spcPts val="1600"/>
              </a:spcAft>
            </a:pPr>
            <a:r>
              <a:rPr lang="en-ID" dirty="0" err="1">
                <a:solidFill>
                  <a:schemeClr val="tx2"/>
                </a:solidFill>
              </a:rPr>
              <a:t>Kelas</a:t>
            </a:r>
            <a:r>
              <a:rPr lang="en-ID" dirty="0">
                <a:solidFill>
                  <a:schemeClr val="tx2"/>
                </a:solidFill>
              </a:rPr>
              <a:t> LOAD </a:t>
            </a:r>
            <a:r>
              <a:rPr lang="en-ID" dirty="0" err="1">
                <a:solidFill>
                  <a:schemeClr val="tx2"/>
                </a:solidFill>
              </a:rPr>
              <a:t>mewarisi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semua</a:t>
            </a:r>
            <a:r>
              <a:rPr lang="en-ID" dirty="0">
                <a:solidFill>
                  <a:schemeClr val="tx2"/>
                </a:solidFill>
              </a:rPr>
              <a:t> attribute dan method pada </a:t>
            </a:r>
            <a:r>
              <a:rPr lang="en-ID" dirty="0" err="1">
                <a:solidFill>
                  <a:schemeClr val="tx2"/>
                </a:solidFill>
              </a:rPr>
              <a:t>kelas</a:t>
            </a:r>
            <a:r>
              <a:rPr lang="en-ID" dirty="0">
                <a:solidFill>
                  <a:schemeClr val="tx2"/>
                </a:solidFill>
              </a:rPr>
              <a:t> LIST_WORD yang </a:t>
            </a:r>
            <a:r>
              <a:rPr lang="en-ID" dirty="0" err="1">
                <a:solidFill>
                  <a:schemeClr val="tx2"/>
                </a:solidFill>
              </a:rPr>
              <a:t>sebelumnya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adalah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kelas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abstrak</a:t>
            </a:r>
            <a:r>
              <a:rPr lang="en-ID" dirty="0">
                <a:solidFill>
                  <a:schemeClr val="tx2"/>
                </a:solidFill>
              </a:rPr>
              <a:t> dan </a:t>
            </a:r>
            <a:r>
              <a:rPr lang="en-ID" dirty="0" err="1">
                <a:solidFill>
                  <a:schemeClr val="tx2"/>
                </a:solidFill>
              </a:rPr>
              <a:t>kelas</a:t>
            </a:r>
            <a:r>
              <a:rPr lang="en-ID" dirty="0">
                <a:solidFill>
                  <a:schemeClr val="tx2"/>
                </a:solidFill>
              </a:rPr>
              <a:t> WORD </a:t>
            </a:r>
            <a:r>
              <a:rPr lang="en-ID" dirty="0" err="1">
                <a:solidFill>
                  <a:schemeClr val="tx2"/>
                </a:solidFill>
              </a:rPr>
              <a:t>mewarisi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kelas</a:t>
            </a:r>
            <a:r>
              <a:rPr lang="en-ID" dirty="0">
                <a:solidFill>
                  <a:schemeClr val="tx2"/>
                </a:solidFill>
              </a:rPr>
              <a:t> LOAD yang </a:t>
            </a:r>
            <a:r>
              <a:rPr lang="en-ID" dirty="0" err="1">
                <a:solidFill>
                  <a:schemeClr val="tx2"/>
                </a:solidFill>
              </a:rPr>
              <a:t>merupakan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anak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dari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kelas</a:t>
            </a:r>
            <a:r>
              <a:rPr lang="en-ID" dirty="0">
                <a:solidFill>
                  <a:schemeClr val="tx2"/>
                </a:solidFill>
              </a:rPr>
              <a:t> LIST_WORD </a:t>
            </a:r>
            <a:r>
              <a:rPr lang="en-ID" dirty="0" err="1">
                <a:solidFill>
                  <a:schemeClr val="tx2"/>
                </a:solidFill>
              </a:rPr>
              <a:t>jadi</a:t>
            </a:r>
            <a:r>
              <a:rPr lang="en-ID" dirty="0">
                <a:solidFill>
                  <a:schemeClr val="tx2"/>
                </a:solidFill>
              </a:rPr>
              <a:t>  </a:t>
            </a:r>
            <a:r>
              <a:rPr lang="en-ID" dirty="0" err="1">
                <a:solidFill>
                  <a:schemeClr val="tx2"/>
                </a:solidFill>
              </a:rPr>
              <a:t>jenis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inheritancenya</a:t>
            </a:r>
            <a:r>
              <a:rPr lang="en-ID" dirty="0">
                <a:solidFill>
                  <a:schemeClr val="tx2"/>
                </a:solidFill>
              </a:rPr>
              <a:t> </a:t>
            </a:r>
            <a:r>
              <a:rPr lang="en-ID" dirty="0" err="1">
                <a:solidFill>
                  <a:schemeClr val="tx2"/>
                </a:solidFill>
              </a:rPr>
              <a:t>adalah</a:t>
            </a:r>
            <a:r>
              <a:rPr lang="en-ID" dirty="0">
                <a:solidFill>
                  <a:schemeClr val="tx2"/>
                </a:solidFill>
              </a:rPr>
              <a:t> multilevel inheritance.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888C27-F450-3801-CAF0-0EB4037F5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80" y="561694"/>
            <a:ext cx="3343742" cy="20100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A3464D-B7E0-604C-252A-8B8B7C7C2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457" y="2731608"/>
            <a:ext cx="4524369" cy="135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977432"/>
      </p:ext>
    </p:extLst>
  </p:cSld>
  <p:clrMapOvr>
    <a:masterClrMapping/>
  </p:clrMapOvr>
</p:sld>
</file>

<file path=ppt/theme/theme1.xml><?xml version="1.0" encoding="utf-8"?>
<a:theme xmlns:a="http://schemas.openxmlformats.org/drawingml/2006/main" name="Geek Pride Day by Slidesgo">
  <a:themeElements>
    <a:clrScheme name="Simple Light">
      <a:dk1>
        <a:srgbClr val="6E3DCF"/>
      </a:dk1>
      <a:lt1>
        <a:srgbClr val="2EE6C4"/>
      </a:lt1>
      <a:dk2>
        <a:srgbClr val="FF0098"/>
      </a:dk2>
      <a:lt2>
        <a:srgbClr val="2D0066"/>
      </a:lt2>
      <a:accent1>
        <a:srgbClr val="20124D"/>
      </a:accent1>
      <a:accent2>
        <a:srgbClr val="FFFFFF"/>
      </a:accent2>
      <a:accent3>
        <a:srgbClr val="20124D"/>
      </a:accent3>
      <a:accent4>
        <a:srgbClr val="6E3DCF"/>
      </a:accent4>
      <a:accent5>
        <a:srgbClr val="2EE6C4"/>
      </a:accent5>
      <a:accent6>
        <a:srgbClr val="FF009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495</Words>
  <Application>Microsoft Office PowerPoint</Application>
  <PresentationFormat>On-screen Show (16:9)</PresentationFormat>
  <Paragraphs>37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Squada One</vt:lpstr>
      <vt:lpstr>Muli</vt:lpstr>
      <vt:lpstr>Arial</vt:lpstr>
      <vt:lpstr>Bahiana</vt:lpstr>
      <vt:lpstr>Barlow</vt:lpstr>
      <vt:lpstr>Roboto Slab Light</vt:lpstr>
      <vt:lpstr>Geek Pride Day by Slidesgo</vt:lpstr>
      <vt:lpstr>Berburu Hewan</vt:lpstr>
      <vt:lpstr>PENGENALAN</vt:lpstr>
      <vt:lpstr>Kelompok 1</vt:lpstr>
      <vt:lpstr>BEWAN</vt:lpstr>
      <vt:lpstr>WHOA!</vt:lpstr>
      <vt:lpstr>Abstraksi</vt:lpstr>
      <vt:lpstr>Class Abstrak dan  Turunannya</vt:lpstr>
      <vt:lpstr>Inheritance (Pewarisan)</vt:lpstr>
      <vt:lpstr>Class Parent dan  Child</vt:lpstr>
      <vt:lpstr>Polimorfisme</vt:lpstr>
      <vt:lpstr>Method Polimorfisme</vt:lpstr>
      <vt:lpstr>Enkapsulasi</vt:lpstr>
      <vt:lpstr>Encapsulasi  Attribut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Berburu Hewan</dc:title>
  <dc:creator>User</dc:creator>
  <cp:lastModifiedBy>Asus laptop</cp:lastModifiedBy>
  <cp:revision>16</cp:revision>
  <dcterms:modified xsi:type="dcterms:W3CDTF">2023-05-18T03:54:45Z</dcterms:modified>
</cp:coreProperties>
</file>